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33" r:id="rId3"/>
    <p:sldId id="331" r:id="rId4"/>
    <p:sldId id="329" r:id="rId5"/>
    <p:sldId id="332" r:id="rId6"/>
    <p:sldId id="334" r:id="rId7"/>
    <p:sldId id="284" r:id="rId8"/>
    <p:sldId id="279" r:id="rId9"/>
    <p:sldId id="285" r:id="rId10"/>
    <p:sldId id="281" r:id="rId11"/>
    <p:sldId id="298" r:id="rId12"/>
    <p:sldId id="299" r:id="rId13"/>
    <p:sldId id="307" r:id="rId14"/>
    <p:sldId id="308" r:id="rId15"/>
    <p:sldId id="309" r:id="rId16"/>
    <p:sldId id="310" r:id="rId17"/>
    <p:sldId id="312" r:id="rId18"/>
    <p:sldId id="286" r:id="rId19"/>
    <p:sldId id="287" r:id="rId20"/>
    <p:sldId id="288" r:id="rId21"/>
    <p:sldId id="323" r:id="rId22"/>
    <p:sldId id="324" r:id="rId23"/>
    <p:sldId id="325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1" r:id="rId32"/>
    <p:sldId id="300" r:id="rId33"/>
    <p:sldId id="301" r:id="rId34"/>
    <p:sldId id="302" r:id="rId35"/>
    <p:sldId id="326" r:id="rId36"/>
    <p:sldId id="303" r:id="rId37"/>
    <p:sldId id="305" r:id="rId38"/>
    <p:sldId id="306" r:id="rId39"/>
    <p:sldId id="289" r:id="rId40"/>
    <p:sldId id="290" r:id="rId41"/>
    <p:sldId id="291" r:id="rId42"/>
    <p:sldId id="296" r:id="rId43"/>
    <p:sldId id="292" r:id="rId44"/>
    <p:sldId id="293" r:id="rId45"/>
    <p:sldId id="294" r:id="rId46"/>
    <p:sldId id="295" r:id="rId47"/>
    <p:sldId id="297" r:id="rId4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70B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5596" autoAdjust="0"/>
  </p:normalViewPr>
  <p:slideViewPr>
    <p:cSldViewPr>
      <p:cViewPr varScale="1">
        <p:scale>
          <a:sx n="66" d="100"/>
          <a:sy n="66" d="100"/>
        </p:scale>
        <p:origin x="129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dre\Desktop\Vyr.Aukletojos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dre\Desktop\Vyr.Aukletojos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dre\Desktop\Vyr.Aukletojos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dre\Desktop\Vyr.Aukletojos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dre\Desktop\Vyr.Aukletojos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dre\Desktop\Vyr.Aukletojos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Tabelle3!$C$5</c:f>
              <c:strCache>
                <c:ptCount val="1"/>
                <c:pt idx="0">
                  <c:v>Ankstyvasis amzius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Tabelle3!$B$6:$B$10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Tabelle3!$C$6:$C$10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6E-4883-AEBE-455AB45F422D}"/>
            </c:ext>
          </c:extLst>
        </c:ser>
        <c:ser>
          <c:idx val="1"/>
          <c:order val="1"/>
          <c:tx>
            <c:strRef>
              <c:f>Tabelle3!$D$5</c:f>
              <c:strCache>
                <c:ptCount val="1"/>
                <c:pt idx="0">
                  <c:v>Ikimokyklinukai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Tabelle3!$B$6:$B$10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Tabelle3!$D$6:$D$10</c:f>
              <c:numCache>
                <c:formatCode>General</c:formatCode>
                <c:ptCount val="5"/>
                <c:pt idx="0">
                  <c:v>129</c:v>
                </c:pt>
                <c:pt idx="1">
                  <c:v>130</c:v>
                </c:pt>
                <c:pt idx="2">
                  <c:v>129</c:v>
                </c:pt>
                <c:pt idx="3">
                  <c:v>139</c:v>
                </c:pt>
                <c:pt idx="4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6E-4883-AEBE-455AB45F422D}"/>
            </c:ext>
          </c:extLst>
        </c:ser>
        <c:ser>
          <c:idx val="2"/>
          <c:order val="2"/>
          <c:tx>
            <c:strRef>
              <c:f>Tabelle3!$E$5</c:f>
              <c:strCache>
                <c:ptCount val="1"/>
                <c:pt idx="0">
                  <c:v>Priesmokyklinukai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Tabelle3!$B$6:$B$10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Tabelle3!$E$6:$E$10</c:f>
              <c:numCache>
                <c:formatCode>General</c:formatCode>
                <c:ptCount val="5"/>
                <c:pt idx="0">
                  <c:v>39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6E-4883-AEBE-455AB45F42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0472440"/>
        <c:axId val="350472824"/>
      </c:barChart>
      <c:catAx>
        <c:axId val="350472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Metai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0472824"/>
        <c:crosses val="autoZero"/>
        <c:auto val="1"/>
        <c:lblAlgn val="ctr"/>
        <c:lblOffset val="100"/>
        <c:noMultiLvlLbl val="0"/>
      </c:catAx>
      <c:valAx>
        <c:axId val="350472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t-LT"/>
                  <a:t>Ugdytinių skaičius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0472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95345937413233"/>
          <c:y val="0.3926060698958912"/>
          <c:w val="0.17679020215485414"/>
          <c:h val="0.23987379502615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lt-LT"/>
              <a:t>Tėvelių parama, </a:t>
            </a:r>
            <a:r>
              <a:rPr lang="de-DE"/>
              <a:t>2 procentai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7083333333333411E-2"/>
          <c:y val="8.6071483634582752E-2"/>
          <c:w val="0.91729166666666662"/>
          <c:h val="0.769420464667678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Tabelle2!$B$5:$B$9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Tabelle2!$C$5:$C$9</c:f>
              <c:numCache>
                <c:formatCode>General</c:formatCode>
                <c:ptCount val="5"/>
                <c:pt idx="0">
                  <c:v>9.5</c:v>
                </c:pt>
                <c:pt idx="1">
                  <c:v>6.2</c:v>
                </c:pt>
                <c:pt idx="2">
                  <c:v>7.4</c:v>
                </c:pt>
                <c:pt idx="3">
                  <c:v>9.8000000000000007</c:v>
                </c:pt>
                <c:pt idx="4">
                  <c:v>11.84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85-4859-98D6-5DD4E3CC55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0180432"/>
        <c:axId val="350180816"/>
      </c:barChart>
      <c:catAx>
        <c:axId val="35018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Metai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50180816"/>
        <c:crosses val="autoZero"/>
        <c:auto val="1"/>
        <c:lblAlgn val="ctr"/>
        <c:lblOffset val="100"/>
        <c:noMultiLvlLbl val="0"/>
      </c:catAx>
      <c:valAx>
        <c:axId val="35018081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t-LT"/>
                  <a:t>Bendra suma,</a:t>
                </a:r>
              </a:p>
              <a:p>
                <a:pPr>
                  <a:defRPr/>
                </a:pPr>
                <a:r>
                  <a:rPr lang="lt-LT"/>
                  <a:t> tūkstančias litų</a:t>
                </a:r>
              </a:p>
            </c:rich>
          </c:tx>
          <c:layout>
            <c:manualLayout>
              <c:xMode val="edge"/>
              <c:yMode val="edge"/>
              <c:x val="1.9047619047619081E-2"/>
              <c:y val="0.34099604638027836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50180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306778">
                    <a:lumMod val="50000"/>
                  </a:srgbClr>
                </a:gs>
                <a:gs pos="0">
                  <a:srgbClr val="306778">
                    <a:lumMod val="50000"/>
                  </a:srgbClr>
                </a:gs>
                <a:gs pos="50000">
                  <a:srgbClr val="59994F">
                    <a:tint val="44500"/>
                    <a:satMod val="160000"/>
                  </a:srgbClr>
                </a:gs>
                <a:gs pos="100000">
                  <a:srgbClr val="59994F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Tabelle4!$B$5:$B$9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Tabelle4!$C$5:$C$9</c:f>
              <c:numCache>
                <c:formatCode>General</c:formatCode>
                <c:ptCount val="5"/>
                <c:pt idx="0">
                  <c:v>3046</c:v>
                </c:pt>
                <c:pt idx="1">
                  <c:v>3491</c:v>
                </c:pt>
                <c:pt idx="2">
                  <c:v>3300</c:v>
                </c:pt>
                <c:pt idx="3">
                  <c:v>3000</c:v>
                </c:pt>
                <c:pt idx="4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8A-492B-9014-CA4897F7AD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253296"/>
        <c:axId val="350257776"/>
      </c:barChart>
      <c:catAx>
        <c:axId val="35025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Metai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50257776"/>
        <c:crosses val="autoZero"/>
        <c:auto val="1"/>
        <c:lblAlgn val="ctr"/>
        <c:lblOffset val="100"/>
        <c:noMultiLvlLbl val="0"/>
      </c:catAx>
      <c:valAx>
        <c:axId val="350257776"/>
        <c:scaling>
          <c:orientation val="minMax"/>
          <c:min val="2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t-LT"/>
                  <a:t>Skirtos lėšos, Litais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025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Tabelle4!$B$11:$B$15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Tabelle4!$C$11:$C$15</c:f>
              <c:numCache>
                <c:formatCode>General</c:formatCode>
                <c:ptCount val="5"/>
                <c:pt idx="0">
                  <c:v>100.32</c:v>
                </c:pt>
                <c:pt idx="1">
                  <c:v>128.06</c:v>
                </c:pt>
                <c:pt idx="2">
                  <c:v>136.80000000000001</c:v>
                </c:pt>
                <c:pt idx="3">
                  <c:v>360.6</c:v>
                </c:pt>
                <c:pt idx="4">
                  <c:v>164.6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DF-461D-86C4-951DC88BF3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346120"/>
        <c:axId val="349101416"/>
      </c:barChart>
      <c:catAx>
        <c:axId val="350346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Metai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101416"/>
        <c:crosses val="autoZero"/>
        <c:auto val="1"/>
        <c:lblAlgn val="ctr"/>
        <c:lblOffset val="100"/>
        <c:noMultiLvlLbl val="0"/>
      </c:catAx>
      <c:valAx>
        <c:axId val="349101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lt-LT"/>
                  <a:t>Lėšų vidurkis, vienam mokytojui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03461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Tabelle4!$C$17:$C$21</c:f>
              <c:numCache>
                <c:formatCode>General</c:formatCode>
                <c:ptCount val="5"/>
                <c:pt idx="0">
                  <c:v>2.64</c:v>
                </c:pt>
                <c:pt idx="1">
                  <c:v>3.3699999999999997</c:v>
                </c:pt>
                <c:pt idx="2">
                  <c:v>3.6</c:v>
                </c:pt>
                <c:pt idx="3">
                  <c:v>9.5</c:v>
                </c:pt>
                <c:pt idx="4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B3-4CA2-A86A-3683C25F8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9102200"/>
        <c:axId val="350809608"/>
      </c:barChart>
      <c:catAx>
        <c:axId val="349102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Metai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50809608"/>
        <c:crosses val="autoZero"/>
        <c:auto val="1"/>
        <c:lblAlgn val="ctr"/>
        <c:lblOffset val="100"/>
        <c:noMultiLvlLbl val="0"/>
      </c:catAx>
      <c:valAx>
        <c:axId val="350809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Dienos skirtos kvalifikacijos tobulinimui, vidurkis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102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Tabelle4!$C$22</c:f>
              <c:strCache>
                <c:ptCount val="1"/>
                <c:pt idx="0">
                  <c:v>II vadybine kategorija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Tabelle4!$B$23:$B$25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Tabelle4!$C$23:$C$25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C3-4A30-A22D-7B02AA0B1BC4}"/>
            </c:ext>
          </c:extLst>
        </c:ser>
        <c:ser>
          <c:idx val="1"/>
          <c:order val="1"/>
          <c:tx>
            <c:strRef>
              <c:f>Tabelle4!$D$22</c:f>
              <c:strCache>
                <c:ptCount val="1"/>
                <c:pt idx="0">
                  <c:v>Auklėtojo metodininko kategorija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Tabelle4!$B$23:$B$25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Tabelle4!$D$23:$D$25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C3-4A30-A22D-7B02AA0B1BC4}"/>
            </c:ext>
          </c:extLst>
        </c:ser>
        <c:ser>
          <c:idx val="2"/>
          <c:order val="2"/>
          <c:tx>
            <c:strRef>
              <c:f>Tabelle4!$E$22</c:f>
              <c:strCache>
                <c:ptCount val="1"/>
                <c:pt idx="0">
                  <c:v>Vyr. auklėtojo kategorija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Tabelle4!$B$23:$B$25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Tabelle4!$E$23:$E$25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C3-4A30-A22D-7B02AA0B1BC4}"/>
            </c:ext>
          </c:extLst>
        </c:ser>
        <c:ser>
          <c:idx val="3"/>
          <c:order val="3"/>
          <c:tx>
            <c:strRef>
              <c:f>Tabelle4!$F$22</c:f>
              <c:strCache>
                <c:ptCount val="1"/>
                <c:pt idx="0">
                  <c:v>Logopedo metodininko kategorija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Tabelle4!$B$23:$B$25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Tabelle4!$F$23:$F$25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C3-4A30-A22D-7B02AA0B1BC4}"/>
            </c:ext>
          </c:extLst>
        </c:ser>
        <c:ser>
          <c:idx val="4"/>
          <c:order val="4"/>
          <c:tx>
            <c:strRef>
              <c:f>Tabelle4!$G$22</c:f>
              <c:strCache>
                <c:ptCount val="1"/>
                <c:pt idx="0">
                  <c:v>Vyr. muzikos mokytojo kategorija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Tabelle4!$B$23:$B$25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Tabelle4!$G$23:$G$25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C3-4A30-A22D-7B02AA0B1B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810392"/>
        <c:axId val="350810784"/>
      </c:barChart>
      <c:catAx>
        <c:axId val="350810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lt-LT" dirty="0" smtClean="0"/>
                  <a:t>METAI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0810784"/>
        <c:crosses val="autoZero"/>
        <c:auto val="1"/>
        <c:lblAlgn val="ctr"/>
        <c:lblOffset val="100"/>
        <c:noMultiLvlLbl val="0"/>
      </c:catAx>
      <c:valAx>
        <c:axId val="350810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t-LT" dirty="0" smtClean="0"/>
                  <a:t>ATESTUOTŲ</a:t>
                </a:r>
                <a:r>
                  <a:rPr lang="lt-LT" baseline="0" dirty="0" smtClean="0"/>
                  <a:t>  DARBUOTOJŲ  SKAIČIUS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0810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50643810761283"/>
          <c:y val="0.14863390833502071"/>
          <c:w val="0.27731547475300117"/>
          <c:h val="0.5636657769553895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D438D-AD90-4F04-9F28-BFCC7E51FB20}" type="doc">
      <dgm:prSet loTypeId="urn:microsoft.com/office/officeart/2005/8/layout/process4" loCatId="list" qsTypeId="urn:microsoft.com/office/officeart/2005/8/quickstyle/simple1#20" qsCatId="simple" csTypeId="urn:microsoft.com/office/officeart/2005/8/colors/accent1_5" csCatId="accent1" phldr="1"/>
      <dgm:spPr/>
      <dgm:t>
        <a:bodyPr/>
        <a:lstStyle/>
        <a:p>
          <a:endParaRPr lang="lt-LT"/>
        </a:p>
      </dgm:t>
    </dgm:pt>
    <dgm:pt modelId="{B100101C-9266-4DFD-A432-B964858E3F2D}">
      <dgm:prSet phldrT="[Tekstas]" custT="1"/>
      <dgm:spPr/>
      <dgm:t>
        <a:bodyPr/>
        <a:lstStyle/>
        <a:p>
          <a:r>
            <a:rPr lang="lt-LT" sz="1200" dirty="0"/>
            <a:t>Vizija</a:t>
          </a:r>
          <a:r>
            <a:rPr lang="lt-LT" sz="600" dirty="0"/>
            <a:t>, </a:t>
          </a:r>
          <a:r>
            <a:rPr lang="lt-LT" sz="1200" dirty="0"/>
            <a:t>Misija</a:t>
          </a:r>
        </a:p>
      </dgm:t>
    </dgm:pt>
    <dgm:pt modelId="{7F91D83B-424F-4ECC-9718-38709C332E00}" type="parTrans" cxnId="{6B705E5B-A2DD-42E1-A34B-50235B583C21}">
      <dgm:prSet/>
      <dgm:spPr/>
      <dgm:t>
        <a:bodyPr/>
        <a:lstStyle/>
        <a:p>
          <a:endParaRPr lang="lt-LT"/>
        </a:p>
      </dgm:t>
    </dgm:pt>
    <dgm:pt modelId="{DF1813D4-1112-4A70-9AC2-C40FB6B0790F}" type="sibTrans" cxnId="{6B705E5B-A2DD-42E1-A34B-50235B583C21}">
      <dgm:prSet/>
      <dgm:spPr/>
      <dgm:t>
        <a:bodyPr/>
        <a:lstStyle/>
        <a:p>
          <a:endParaRPr lang="lt-LT"/>
        </a:p>
      </dgm:t>
    </dgm:pt>
    <dgm:pt modelId="{A807B144-2959-44B6-BB2A-A7A7A8853520}">
      <dgm:prSet phldrT="[Tekstas]"/>
      <dgm:spPr/>
      <dgm:t>
        <a:bodyPr/>
        <a:lstStyle/>
        <a:p>
          <a:r>
            <a:rPr lang="lt-LT" smtClean="0"/>
            <a:t>ĮSTAIGOS VEIKLOS KRYPTYS</a:t>
          </a:r>
          <a:endParaRPr lang="lt-LT" dirty="0"/>
        </a:p>
      </dgm:t>
    </dgm:pt>
    <dgm:pt modelId="{BB305032-B240-478F-92F2-867FF6CF088D}" type="parTrans" cxnId="{F4B31DC8-B4C8-4964-BCA1-B6507E13C9F8}">
      <dgm:prSet/>
      <dgm:spPr/>
      <dgm:t>
        <a:bodyPr/>
        <a:lstStyle/>
        <a:p>
          <a:endParaRPr lang="lt-LT"/>
        </a:p>
      </dgm:t>
    </dgm:pt>
    <dgm:pt modelId="{4882C841-AEC2-4740-BAFC-9C8700307AEA}" type="sibTrans" cxnId="{F4B31DC8-B4C8-4964-BCA1-B6507E13C9F8}">
      <dgm:prSet/>
      <dgm:spPr/>
      <dgm:t>
        <a:bodyPr/>
        <a:lstStyle/>
        <a:p>
          <a:endParaRPr lang="lt-LT"/>
        </a:p>
      </dgm:t>
    </dgm:pt>
    <dgm:pt modelId="{4ADDA386-005B-48BA-85D4-044853FF21DA}">
      <dgm:prSet phldrT="[Tekstas]" custT="1"/>
      <dgm:spPr/>
      <dgm:t>
        <a:bodyPr/>
        <a:lstStyle/>
        <a:p>
          <a:r>
            <a:rPr lang="lt-LT" sz="1200" dirty="0"/>
            <a:t>Įstaigos nuostatai</a:t>
          </a:r>
        </a:p>
      </dgm:t>
    </dgm:pt>
    <dgm:pt modelId="{4162B468-1E9D-46C5-82AE-5C943FBAB829}" type="sibTrans" cxnId="{0DE4E6CF-6E2B-4E10-A0E8-296F226DDFDE}">
      <dgm:prSet/>
      <dgm:spPr/>
      <dgm:t>
        <a:bodyPr/>
        <a:lstStyle/>
        <a:p>
          <a:endParaRPr lang="lt-LT"/>
        </a:p>
      </dgm:t>
    </dgm:pt>
    <dgm:pt modelId="{CC4801A1-35BF-46CE-AD05-5F16A17A551D}" type="parTrans" cxnId="{0DE4E6CF-6E2B-4E10-A0E8-296F226DDFDE}">
      <dgm:prSet/>
      <dgm:spPr/>
      <dgm:t>
        <a:bodyPr/>
        <a:lstStyle/>
        <a:p>
          <a:endParaRPr lang="lt-LT"/>
        </a:p>
      </dgm:t>
    </dgm:pt>
    <dgm:pt modelId="{323A36BF-8549-476A-9ABC-3209940E1192}">
      <dgm:prSet phldrT="[Tekstas]" custT="1"/>
      <dgm:spPr/>
      <dgm:t>
        <a:bodyPr/>
        <a:lstStyle/>
        <a:p>
          <a:r>
            <a:rPr lang="lt-LT" sz="1100" dirty="0" smtClean="0"/>
            <a:t>Politika</a:t>
          </a:r>
          <a:r>
            <a:rPr lang="lt-LT" sz="1100" dirty="0"/>
            <a:t>, </a:t>
          </a:r>
          <a:r>
            <a:rPr lang="lt-LT" sz="1100" dirty="0" smtClean="0"/>
            <a:t>prioritetai, </a:t>
          </a:r>
          <a:r>
            <a:rPr lang="lt-LT" sz="1100" dirty="0"/>
            <a:t>vertybių sistema</a:t>
          </a:r>
        </a:p>
      </dgm:t>
    </dgm:pt>
    <dgm:pt modelId="{EEA803BF-2B93-46B4-876B-D517A18D40C1}" type="parTrans" cxnId="{C78F67F2-A437-4543-9038-850082581F9C}">
      <dgm:prSet/>
      <dgm:spPr/>
      <dgm:t>
        <a:bodyPr/>
        <a:lstStyle/>
        <a:p>
          <a:endParaRPr lang="lt-LT"/>
        </a:p>
      </dgm:t>
    </dgm:pt>
    <dgm:pt modelId="{F04EB2CE-C4B0-4B10-9801-31DC0CFD3341}" type="sibTrans" cxnId="{C78F67F2-A437-4543-9038-850082581F9C}">
      <dgm:prSet/>
      <dgm:spPr/>
      <dgm:t>
        <a:bodyPr/>
        <a:lstStyle/>
        <a:p>
          <a:endParaRPr lang="lt-LT"/>
        </a:p>
      </dgm:t>
    </dgm:pt>
    <dgm:pt modelId="{58C748F4-1412-4DD5-BF89-0C167268F53C}">
      <dgm:prSet phldrT="[Tekstas]"/>
      <dgm:spPr/>
      <dgm:t>
        <a:bodyPr/>
        <a:lstStyle/>
        <a:p>
          <a:r>
            <a:rPr lang="lt-LT" dirty="0"/>
            <a:t>Veiklos principai</a:t>
          </a:r>
        </a:p>
      </dgm:t>
    </dgm:pt>
    <dgm:pt modelId="{980E4227-6221-48B0-A56F-ADE0FAEB3272}" type="parTrans" cxnId="{9283ED60-8CB6-4C50-81AA-598027FDD4A9}">
      <dgm:prSet/>
      <dgm:spPr/>
      <dgm:t>
        <a:bodyPr/>
        <a:lstStyle/>
        <a:p>
          <a:endParaRPr lang="lt-LT"/>
        </a:p>
      </dgm:t>
    </dgm:pt>
    <dgm:pt modelId="{A8AF1693-6711-4AEC-8B4C-B13B961D7B66}" type="sibTrans" cxnId="{9283ED60-8CB6-4C50-81AA-598027FDD4A9}">
      <dgm:prSet/>
      <dgm:spPr/>
      <dgm:t>
        <a:bodyPr/>
        <a:lstStyle/>
        <a:p>
          <a:endParaRPr lang="lt-LT"/>
        </a:p>
      </dgm:t>
    </dgm:pt>
    <dgm:pt modelId="{46D26AD4-134C-4766-8EEE-AC1601510C6D}">
      <dgm:prSet phldrT="[Tekstas]"/>
      <dgm:spPr/>
      <dgm:t>
        <a:bodyPr/>
        <a:lstStyle/>
        <a:p>
          <a:r>
            <a:rPr lang="lt-LT" dirty="0">
              <a:solidFill>
                <a:schemeClr val="tx1">
                  <a:lumMod val="50000"/>
                </a:schemeClr>
              </a:solidFill>
            </a:rPr>
            <a:t>Veiklos </a:t>
          </a:r>
          <a:r>
            <a:rPr lang="lt-LT" dirty="0" smtClean="0">
              <a:solidFill>
                <a:schemeClr val="tx1">
                  <a:lumMod val="50000"/>
                </a:schemeClr>
              </a:solidFill>
            </a:rPr>
            <a:t>planai </a:t>
          </a:r>
          <a:r>
            <a:rPr lang="lt-LT" dirty="0" smtClean="0">
              <a:solidFill>
                <a:srgbClr val="FF0000"/>
              </a:solidFill>
            </a:rPr>
            <a:t>,</a:t>
          </a:r>
          <a:r>
            <a:rPr lang="lt-LT" dirty="0" smtClean="0"/>
            <a:t>programos</a:t>
          </a:r>
          <a:r>
            <a:rPr lang="lt-LT" dirty="0"/>
            <a:t>, projektai</a:t>
          </a:r>
        </a:p>
      </dgm:t>
    </dgm:pt>
    <dgm:pt modelId="{685DB731-BFC5-492F-BE8F-32AF77766DCF}" type="parTrans" cxnId="{5248129D-80C8-470F-8A07-B8E258FDE61D}">
      <dgm:prSet/>
      <dgm:spPr/>
      <dgm:t>
        <a:bodyPr/>
        <a:lstStyle/>
        <a:p>
          <a:endParaRPr lang="lt-LT"/>
        </a:p>
      </dgm:t>
    </dgm:pt>
    <dgm:pt modelId="{EACC0D12-129D-468C-B5AF-B88397724548}" type="sibTrans" cxnId="{5248129D-80C8-470F-8A07-B8E258FDE61D}">
      <dgm:prSet/>
      <dgm:spPr/>
      <dgm:t>
        <a:bodyPr/>
        <a:lstStyle/>
        <a:p>
          <a:endParaRPr lang="lt-LT"/>
        </a:p>
      </dgm:t>
    </dgm:pt>
    <dgm:pt modelId="{458BE40C-B5AA-4FC1-9E12-6CB42372CAAC}">
      <dgm:prSet phldrT="[Tekstas]"/>
      <dgm:spPr/>
      <dgm:t>
        <a:bodyPr/>
        <a:lstStyle/>
        <a:p>
          <a:r>
            <a:rPr lang="lt-LT" dirty="0" smtClean="0"/>
            <a:t>METINĖ VEIKLOS PROGRAMA </a:t>
          </a:r>
          <a:r>
            <a:rPr lang="de-DE" dirty="0" smtClean="0"/>
            <a:t>/</a:t>
          </a:r>
          <a:r>
            <a:rPr lang="lt-LT" dirty="0" smtClean="0"/>
            <a:t> UGDYMO PLANAI </a:t>
          </a:r>
          <a:r>
            <a:rPr lang="de-DE" dirty="0" smtClean="0"/>
            <a:t> /</a:t>
          </a:r>
          <a:r>
            <a:rPr lang="lt-LT" dirty="0" smtClean="0"/>
            <a:t> SVEIKATOS IR SAUGIOS GYVENSENOS UGDYMAS </a:t>
          </a:r>
          <a:r>
            <a:rPr lang="de-DE" dirty="0" smtClean="0"/>
            <a:t> / </a:t>
          </a:r>
          <a:r>
            <a:rPr lang="lt-LT" dirty="0" smtClean="0"/>
            <a:t>MENINIS UGDYMAS</a:t>
          </a:r>
          <a:r>
            <a:rPr lang="de-DE" dirty="0" smtClean="0"/>
            <a:t> / </a:t>
          </a:r>
          <a:r>
            <a:rPr lang="lt-LT" dirty="0" smtClean="0"/>
            <a:t>PROJEKTINĖ VEIKLA</a:t>
          </a:r>
          <a:endParaRPr lang="lt-LT" dirty="0"/>
        </a:p>
      </dgm:t>
    </dgm:pt>
    <dgm:pt modelId="{E497436B-0BE8-49D3-B471-2F763FAAC5F1}" type="sibTrans" cxnId="{F2F61FF0-F66D-426A-9C2B-D627E9D9C0B5}">
      <dgm:prSet/>
      <dgm:spPr/>
      <dgm:t>
        <a:bodyPr/>
        <a:lstStyle/>
        <a:p>
          <a:endParaRPr lang="lt-LT"/>
        </a:p>
      </dgm:t>
    </dgm:pt>
    <dgm:pt modelId="{7F83DBC0-FC59-4FFC-94F1-2C9D39A8136E}" type="parTrans" cxnId="{F2F61FF0-F66D-426A-9C2B-D627E9D9C0B5}">
      <dgm:prSet/>
      <dgm:spPr/>
      <dgm:t>
        <a:bodyPr/>
        <a:lstStyle/>
        <a:p>
          <a:endParaRPr lang="lt-LT"/>
        </a:p>
      </dgm:t>
    </dgm:pt>
    <dgm:pt modelId="{15647471-560D-4C7B-9174-DB6910F2BB7D}">
      <dgm:prSet phldrT="[Tekstas]"/>
      <dgm:spPr/>
      <dgm:t>
        <a:bodyPr/>
        <a:lstStyle/>
        <a:p>
          <a:r>
            <a:rPr lang="lt-LT" dirty="0"/>
            <a:t>ĮSTAIGOS TARYBA</a:t>
          </a:r>
        </a:p>
      </dgm:t>
    </dgm:pt>
    <dgm:pt modelId="{67CC86C9-D81A-4040-B906-250A7F7BA40C}" type="parTrans" cxnId="{EACB4A61-3F9A-404E-A3ED-43985BA5C531}">
      <dgm:prSet/>
      <dgm:spPr/>
      <dgm:t>
        <a:bodyPr/>
        <a:lstStyle/>
        <a:p>
          <a:endParaRPr lang="lt-LT"/>
        </a:p>
      </dgm:t>
    </dgm:pt>
    <dgm:pt modelId="{C9C88786-B770-40C0-A2FB-123AAD1EA9E9}" type="sibTrans" cxnId="{EACB4A61-3F9A-404E-A3ED-43985BA5C531}">
      <dgm:prSet/>
      <dgm:spPr/>
      <dgm:t>
        <a:bodyPr/>
        <a:lstStyle/>
        <a:p>
          <a:endParaRPr lang="lt-LT"/>
        </a:p>
      </dgm:t>
    </dgm:pt>
    <dgm:pt modelId="{4DA7C91C-F005-400D-96B2-EF2E3DB9E1DD}">
      <dgm:prSet phldrT="[Tekstas]"/>
      <dgm:spPr/>
      <dgm:t>
        <a:bodyPr/>
        <a:lstStyle/>
        <a:p>
          <a:endParaRPr lang="lt-LT" dirty="0"/>
        </a:p>
      </dgm:t>
    </dgm:pt>
    <dgm:pt modelId="{F49CAFF0-2D1F-4C6A-8610-4CF17CF09B29}" type="parTrans" cxnId="{78F263D6-83B9-4A6F-9D3F-316DA5E3F870}">
      <dgm:prSet/>
      <dgm:spPr/>
      <dgm:t>
        <a:bodyPr/>
        <a:lstStyle/>
        <a:p>
          <a:endParaRPr lang="lt-LT"/>
        </a:p>
      </dgm:t>
    </dgm:pt>
    <dgm:pt modelId="{43474E5A-0B7A-45AD-9F5F-853A053B9277}" type="sibTrans" cxnId="{78F263D6-83B9-4A6F-9D3F-316DA5E3F870}">
      <dgm:prSet/>
      <dgm:spPr/>
      <dgm:t>
        <a:bodyPr/>
        <a:lstStyle/>
        <a:p>
          <a:endParaRPr lang="lt-LT"/>
        </a:p>
      </dgm:t>
    </dgm:pt>
    <dgm:pt modelId="{401D41F2-C093-4CD1-909D-2A9223932E8E}">
      <dgm:prSet phldrT="[Tekstas]"/>
      <dgm:spPr/>
      <dgm:t>
        <a:bodyPr/>
        <a:lstStyle/>
        <a:p>
          <a:r>
            <a:rPr lang="lt-LT" dirty="0"/>
            <a:t>MOKYTOJŲ TARYBA</a:t>
          </a:r>
        </a:p>
      </dgm:t>
    </dgm:pt>
    <dgm:pt modelId="{D7429BFE-AA2C-4155-9737-D920CC3E3900}" type="parTrans" cxnId="{5820BE50-C571-472E-9111-E855343EAD6B}">
      <dgm:prSet/>
      <dgm:spPr/>
      <dgm:t>
        <a:bodyPr/>
        <a:lstStyle/>
        <a:p>
          <a:endParaRPr lang="lt-LT"/>
        </a:p>
      </dgm:t>
    </dgm:pt>
    <dgm:pt modelId="{549A7FE0-362F-46F9-8E0E-E3C4F705CDC6}" type="sibTrans" cxnId="{5820BE50-C571-472E-9111-E855343EAD6B}">
      <dgm:prSet/>
      <dgm:spPr/>
      <dgm:t>
        <a:bodyPr/>
        <a:lstStyle/>
        <a:p>
          <a:endParaRPr lang="lt-LT"/>
        </a:p>
      </dgm:t>
    </dgm:pt>
    <dgm:pt modelId="{58C53C0D-C3EB-4EB5-851F-5929010979FF}">
      <dgm:prSet phldrT="[Tekstas]"/>
      <dgm:spPr/>
      <dgm:t>
        <a:bodyPr/>
        <a:lstStyle/>
        <a:p>
          <a:r>
            <a:rPr lang="lt-LT" dirty="0"/>
            <a:t>METODINĖ TARYBA</a:t>
          </a:r>
        </a:p>
      </dgm:t>
    </dgm:pt>
    <dgm:pt modelId="{47454D98-7FDE-463D-8D28-964387B8F626}" type="parTrans" cxnId="{27F6121C-48FD-4C09-98AE-9559AFD06C40}">
      <dgm:prSet/>
      <dgm:spPr/>
      <dgm:t>
        <a:bodyPr/>
        <a:lstStyle/>
        <a:p>
          <a:endParaRPr lang="lt-LT"/>
        </a:p>
      </dgm:t>
    </dgm:pt>
    <dgm:pt modelId="{9043D21C-9A06-4FA5-9139-D6073DB0BC61}" type="sibTrans" cxnId="{27F6121C-48FD-4C09-98AE-9559AFD06C40}">
      <dgm:prSet/>
      <dgm:spPr/>
      <dgm:t>
        <a:bodyPr/>
        <a:lstStyle/>
        <a:p>
          <a:endParaRPr lang="lt-LT"/>
        </a:p>
      </dgm:t>
    </dgm:pt>
    <dgm:pt modelId="{FED3F3FC-6FE7-4C87-8F02-5C387DDCE5A5}">
      <dgm:prSet phldrT="[Tekstas]"/>
      <dgm:spPr/>
      <dgm:t>
        <a:bodyPr/>
        <a:lstStyle/>
        <a:p>
          <a:r>
            <a:rPr lang="lt-LT" dirty="0"/>
            <a:t>KOMISIJOS</a:t>
          </a:r>
        </a:p>
      </dgm:t>
    </dgm:pt>
    <dgm:pt modelId="{180B5144-6387-45F8-98AA-378494F21C30}" type="parTrans" cxnId="{DFE2AABB-27B4-4EB0-9F1A-1C35F3A2D08B}">
      <dgm:prSet/>
      <dgm:spPr/>
      <dgm:t>
        <a:bodyPr/>
        <a:lstStyle/>
        <a:p>
          <a:endParaRPr lang="lt-LT"/>
        </a:p>
      </dgm:t>
    </dgm:pt>
    <dgm:pt modelId="{77182254-51E7-4E01-B570-7C50CF2704CD}" type="sibTrans" cxnId="{DFE2AABB-27B4-4EB0-9F1A-1C35F3A2D08B}">
      <dgm:prSet/>
      <dgm:spPr/>
      <dgm:t>
        <a:bodyPr/>
        <a:lstStyle/>
        <a:p>
          <a:endParaRPr lang="lt-LT"/>
        </a:p>
      </dgm:t>
    </dgm:pt>
    <dgm:pt modelId="{9C2F4A29-6A2C-4EE8-92B0-757FEA1680B5}">
      <dgm:prSet phldrT="[Tekstas]"/>
      <dgm:spPr/>
      <dgm:t>
        <a:bodyPr/>
        <a:lstStyle/>
        <a:p>
          <a:r>
            <a:rPr lang="lt-LT" dirty="0"/>
            <a:t>KŪRYBINĖS GRUPĖS</a:t>
          </a:r>
        </a:p>
      </dgm:t>
    </dgm:pt>
    <dgm:pt modelId="{610ABEAC-31E9-45BD-9B8A-DE9B1DCE4DF5}" type="parTrans" cxnId="{2DE001DF-340F-41B2-9DE2-40809E1C55A1}">
      <dgm:prSet/>
      <dgm:spPr/>
      <dgm:t>
        <a:bodyPr/>
        <a:lstStyle/>
        <a:p>
          <a:endParaRPr lang="lt-LT"/>
        </a:p>
      </dgm:t>
    </dgm:pt>
    <dgm:pt modelId="{9C50DA10-50D6-4004-94D5-42B081FA601F}" type="sibTrans" cxnId="{2DE001DF-340F-41B2-9DE2-40809E1C55A1}">
      <dgm:prSet/>
      <dgm:spPr/>
      <dgm:t>
        <a:bodyPr/>
        <a:lstStyle/>
        <a:p>
          <a:endParaRPr lang="lt-LT"/>
        </a:p>
      </dgm:t>
    </dgm:pt>
    <dgm:pt modelId="{B9973E2A-FF81-4FF0-AF40-2394404BAE73}">
      <dgm:prSet phldrT="[Tekstas]"/>
      <dgm:spPr/>
      <dgm:t>
        <a:bodyPr/>
        <a:lstStyle/>
        <a:p>
          <a:endParaRPr lang="lt-LT" dirty="0"/>
        </a:p>
      </dgm:t>
    </dgm:pt>
    <dgm:pt modelId="{6926796B-AFF4-43BC-89D2-4ADFAF948ED3}" type="sibTrans" cxnId="{9C0C381C-A2CD-4E73-969B-A7543A431818}">
      <dgm:prSet/>
      <dgm:spPr/>
      <dgm:t>
        <a:bodyPr/>
        <a:lstStyle/>
        <a:p>
          <a:endParaRPr lang="lt-LT"/>
        </a:p>
      </dgm:t>
    </dgm:pt>
    <dgm:pt modelId="{EAA488E2-1EFE-4DCC-BFCE-9E83AD8AE89A}" type="parTrans" cxnId="{9C0C381C-A2CD-4E73-969B-A7543A431818}">
      <dgm:prSet/>
      <dgm:spPr/>
      <dgm:t>
        <a:bodyPr/>
        <a:lstStyle/>
        <a:p>
          <a:endParaRPr lang="lt-LT"/>
        </a:p>
      </dgm:t>
    </dgm:pt>
    <dgm:pt modelId="{74AC0F4D-B118-4B5B-B005-99891D6E54A6}">
      <dgm:prSet phldrT="[Tekstas]"/>
      <dgm:spPr/>
      <dgm:t>
        <a:bodyPr/>
        <a:lstStyle/>
        <a:p>
          <a:r>
            <a:rPr lang="lt-LT" dirty="0" smtClean="0"/>
            <a:t>KLAIPĖDOS LOPŠELIO - DARŽELIO „BERŽELIS" VEIKLOS </a:t>
          </a:r>
          <a:r>
            <a:rPr lang="lt-LT" strike="noStrike" dirty="0" smtClean="0">
              <a:solidFill>
                <a:schemeClr val="bg1"/>
              </a:solidFill>
            </a:rPr>
            <a:t>MODELIS</a:t>
          </a:r>
          <a:endParaRPr lang="lt-LT" strike="sngStrike" dirty="0">
            <a:solidFill>
              <a:schemeClr val="bg1"/>
            </a:solidFill>
          </a:endParaRPr>
        </a:p>
      </dgm:t>
    </dgm:pt>
    <dgm:pt modelId="{9BE11C39-873A-4B57-A06A-E175295D6F99}" type="sibTrans" cxnId="{045BDDD7-0802-49AB-9BB3-AC84794975BC}">
      <dgm:prSet/>
      <dgm:spPr/>
      <dgm:t>
        <a:bodyPr/>
        <a:lstStyle/>
        <a:p>
          <a:endParaRPr lang="lt-LT"/>
        </a:p>
      </dgm:t>
    </dgm:pt>
    <dgm:pt modelId="{BBD4A0A8-CB82-4CF3-A8EF-D4C5D449937C}" type="parTrans" cxnId="{045BDDD7-0802-49AB-9BB3-AC84794975BC}">
      <dgm:prSet/>
      <dgm:spPr/>
      <dgm:t>
        <a:bodyPr/>
        <a:lstStyle/>
        <a:p>
          <a:endParaRPr lang="lt-LT"/>
        </a:p>
      </dgm:t>
    </dgm:pt>
    <dgm:pt modelId="{1DC91DF6-3968-457D-8A88-FD3B1BE649DE}" type="pres">
      <dgm:prSet presAssocID="{ED9D438D-AD90-4F04-9F28-BFCC7E51FB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D2C50CC2-FDE9-49F3-A49A-2A44EE3B0104}" type="pres">
      <dgm:prSet presAssocID="{4DA7C91C-F005-400D-96B2-EF2E3DB9E1DD}" presName="boxAndChildren" presStyleCnt="0"/>
      <dgm:spPr/>
      <dgm:t>
        <a:bodyPr/>
        <a:lstStyle/>
        <a:p>
          <a:endParaRPr lang="de-DE"/>
        </a:p>
      </dgm:t>
    </dgm:pt>
    <dgm:pt modelId="{7003D614-82DC-4E3A-BF52-0064F5743112}" type="pres">
      <dgm:prSet presAssocID="{4DA7C91C-F005-400D-96B2-EF2E3DB9E1DD}" presName="parentTextBox" presStyleLbl="node1" presStyleIdx="0" presStyleCnt="5"/>
      <dgm:spPr/>
      <dgm:t>
        <a:bodyPr/>
        <a:lstStyle/>
        <a:p>
          <a:endParaRPr lang="lt-LT"/>
        </a:p>
      </dgm:t>
    </dgm:pt>
    <dgm:pt modelId="{57909F2A-9375-41FD-A2BC-D30C9D929B2D}" type="pres">
      <dgm:prSet presAssocID="{4DA7C91C-F005-400D-96B2-EF2E3DB9E1DD}" presName="entireBox" presStyleLbl="node1" presStyleIdx="0" presStyleCnt="5"/>
      <dgm:spPr/>
      <dgm:t>
        <a:bodyPr/>
        <a:lstStyle/>
        <a:p>
          <a:endParaRPr lang="lt-LT"/>
        </a:p>
      </dgm:t>
    </dgm:pt>
    <dgm:pt modelId="{68D47182-8729-4BB7-A6A1-3CC76EAB55F3}" type="pres">
      <dgm:prSet presAssocID="{4DA7C91C-F005-400D-96B2-EF2E3DB9E1DD}" presName="descendantBox" presStyleCnt="0"/>
      <dgm:spPr/>
      <dgm:t>
        <a:bodyPr/>
        <a:lstStyle/>
        <a:p>
          <a:endParaRPr lang="de-DE"/>
        </a:p>
      </dgm:t>
    </dgm:pt>
    <dgm:pt modelId="{D6111121-C346-4F38-8B02-0FEC64D825AB}" type="pres">
      <dgm:prSet presAssocID="{15647471-560D-4C7B-9174-DB6910F2BB7D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ED00A74-5239-4522-AA6A-8E2C37B7A10D}" type="pres">
      <dgm:prSet presAssocID="{401D41F2-C093-4CD1-909D-2A9223932E8E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3F9C98B-BC2F-4B0E-A334-D533775AFB02}" type="pres">
      <dgm:prSet presAssocID="{58C53C0D-C3EB-4EB5-851F-5929010979FF}" presName="childTextBox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4BC7191-E096-433C-9A09-D951AAAE31BB}" type="pres">
      <dgm:prSet presAssocID="{FED3F3FC-6FE7-4C87-8F02-5C387DDCE5A5}" presName="childTextBox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1A26913-EB56-4A0F-B1C7-578FEB01BFCB}" type="pres">
      <dgm:prSet presAssocID="{9C2F4A29-6A2C-4EE8-92B0-757FEA1680B5}" presName="childTextBox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6F41B65-9A10-4F88-B211-C1C4013E14EE}" type="pres">
      <dgm:prSet presAssocID="{E497436B-0BE8-49D3-B471-2F763FAAC5F1}" presName="sp" presStyleCnt="0"/>
      <dgm:spPr/>
      <dgm:t>
        <a:bodyPr/>
        <a:lstStyle/>
        <a:p>
          <a:endParaRPr lang="de-DE"/>
        </a:p>
      </dgm:t>
    </dgm:pt>
    <dgm:pt modelId="{BF610351-FE80-4F77-9BBA-B2622C088E79}" type="pres">
      <dgm:prSet presAssocID="{458BE40C-B5AA-4FC1-9E12-6CB42372CAAC}" presName="arrowAndChildren" presStyleCnt="0"/>
      <dgm:spPr/>
      <dgm:t>
        <a:bodyPr/>
        <a:lstStyle/>
        <a:p>
          <a:endParaRPr lang="de-DE"/>
        </a:p>
      </dgm:t>
    </dgm:pt>
    <dgm:pt modelId="{80AFBDC9-F2D7-4308-A0D6-1AB273D3226E}" type="pres">
      <dgm:prSet presAssocID="{458BE40C-B5AA-4FC1-9E12-6CB42372CAAC}" presName="parentTextArrow" presStyleLbl="node1" presStyleIdx="1" presStyleCnt="5"/>
      <dgm:spPr/>
      <dgm:t>
        <a:bodyPr/>
        <a:lstStyle/>
        <a:p>
          <a:endParaRPr lang="lt-LT"/>
        </a:p>
      </dgm:t>
    </dgm:pt>
    <dgm:pt modelId="{CE35B7BD-D3FA-4D84-AEA6-F4D41CB26B3C}" type="pres">
      <dgm:prSet presAssocID="{4882C841-AEC2-4740-BAFC-9C8700307AEA}" presName="sp" presStyleCnt="0"/>
      <dgm:spPr/>
      <dgm:t>
        <a:bodyPr/>
        <a:lstStyle/>
        <a:p>
          <a:endParaRPr lang="de-DE"/>
        </a:p>
      </dgm:t>
    </dgm:pt>
    <dgm:pt modelId="{B19FF6D9-5702-4826-A6C3-F30292C29BE1}" type="pres">
      <dgm:prSet presAssocID="{A807B144-2959-44B6-BB2A-A7A7A8853520}" presName="arrowAndChildren" presStyleCnt="0"/>
      <dgm:spPr/>
      <dgm:t>
        <a:bodyPr/>
        <a:lstStyle/>
        <a:p>
          <a:endParaRPr lang="de-DE"/>
        </a:p>
      </dgm:t>
    </dgm:pt>
    <dgm:pt modelId="{F678C448-D974-4F88-9CF7-15657EA2DD81}" type="pres">
      <dgm:prSet presAssocID="{A807B144-2959-44B6-BB2A-A7A7A8853520}" presName="parentTextArrow" presStyleLbl="node1" presStyleIdx="2" presStyleCnt="5" custLinFactNeighborX="31" custLinFactNeighborY="-3725"/>
      <dgm:spPr/>
      <dgm:t>
        <a:bodyPr/>
        <a:lstStyle/>
        <a:p>
          <a:endParaRPr lang="lt-LT"/>
        </a:p>
      </dgm:t>
    </dgm:pt>
    <dgm:pt modelId="{A7C68EF7-2FCB-4558-A217-8BB613A56945}" type="pres">
      <dgm:prSet presAssocID="{6926796B-AFF4-43BC-89D2-4ADFAF948ED3}" presName="sp" presStyleCnt="0"/>
      <dgm:spPr/>
      <dgm:t>
        <a:bodyPr/>
        <a:lstStyle/>
        <a:p>
          <a:endParaRPr lang="de-DE"/>
        </a:p>
      </dgm:t>
    </dgm:pt>
    <dgm:pt modelId="{01F7590E-8E5A-4A18-AB8F-EBBF637EC671}" type="pres">
      <dgm:prSet presAssocID="{B9973E2A-FF81-4FF0-AF40-2394404BAE73}" presName="arrowAndChildren" presStyleCnt="0"/>
      <dgm:spPr/>
      <dgm:t>
        <a:bodyPr/>
        <a:lstStyle/>
        <a:p>
          <a:endParaRPr lang="de-DE"/>
        </a:p>
      </dgm:t>
    </dgm:pt>
    <dgm:pt modelId="{06632415-99F1-4B83-B39D-14F037CA5E29}" type="pres">
      <dgm:prSet presAssocID="{B9973E2A-FF81-4FF0-AF40-2394404BAE73}" presName="parentTextArrow" presStyleLbl="node1" presStyleIdx="2" presStyleCnt="5"/>
      <dgm:spPr/>
      <dgm:t>
        <a:bodyPr/>
        <a:lstStyle/>
        <a:p>
          <a:endParaRPr lang="lt-LT"/>
        </a:p>
      </dgm:t>
    </dgm:pt>
    <dgm:pt modelId="{BA915822-5F8D-4F97-A46F-3FF18313972D}" type="pres">
      <dgm:prSet presAssocID="{B9973E2A-FF81-4FF0-AF40-2394404BAE73}" presName="arrow" presStyleLbl="node1" presStyleIdx="3" presStyleCnt="5"/>
      <dgm:spPr/>
      <dgm:t>
        <a:bodyPr/>
        <a:lstStyle/>
        <a:p>
          <a:endParaRPr lang="lt-LT"/>
        </a:p>
      </dgm:t>
    </dgm:pt>
    <dgm:pt modelId="{05783C2F-DE95-4582-B8E7-B60B86085294}" type="pres">
      <dgm:prSet presAssocID="{B9973E2A-FF81-4FF0-AF40-2394404BAE73}" presName="descendantArrow" presStyleCnt="0"/>
      <dgm:spPr/>
      <dgm:t>
        <a:bodyPr/>
        <a:lstStyle/>
        <a:p>
          <a:endParaRPr lang="de-DE"/>
        </a:p>
      </dgm:t>
    </dgm:pt>
    <dgm:pt modelId="{E042F935-00F3-47C5-BD46-816FDF89ABBF}" type="pres">
      <dgm:prSet presAssocID="{4ADDA386-005B-48BA-85D4-044853FF21DA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E3ED1BA-8EC2-463E-92FD-5D75D523EF16}" type="pres">
      <dgm:prSet presAssocID="{B100101C-9266-4DFD-A432-B964858E3F2D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C1CD09A-03E8-4B8B-A706-22D850764C74}" type="pres">
      <dgm:prSet presAssocID="{323A36BF-8549-476A-9ABC-3209940E1192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9DC8DE9-7F46-43C5-A860-FB909EE91247}" type="pres">
      <dgm:prSet presAssocID="{58C748F4-1412-4DD5-BF89-0C167268F53C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9B7A22D-F5E6-4DF9-9EC2-A48271D4AE20}" type="pres">
      <dgm:prSet presAssocID="{46D26AD4-134C-4766-8EEE-AC1601510C6D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4A7F932-AD0C-4FEC-BB40-BA4651D32D29}" type="pres">
      <dgm:prSet presAssocID="{9BE11C39-873A-4B57-A06A-E175295D6F99}" presName="sp" presStyleCnt="0"/>
      <dgm:spPr/>
      <dgm:t>
        <a:bodyPr/>
        <a:lstStyle/>
        <a:p>
          <a:endParaRPr lang="de-DE"/>
        </a:p>
      </dgm:t>
    </dgm:pt>
    <dgm:pt modelId="{55733055-B339-40D0-A899-4DC159944F56}" type="pres">
      <dgm:prSet presAssocID="{74AC0F4D-B118-4B5B-B005-99891D6E54A6}" presName="arrowAndChildren" presStyleCnt="0"/>
      <dgm:spPr/>
      <dgm:t>
        <a:bodyPr/>
        <a:lstStyle/>
        <a:p>
          <a:endParaRPr lang="de-DE"/>
        </a:p>
      </dgm:t>
    </dgm:pt>
    <dgm:pt modelId="{2DDCCD3C-914B-4324-AECE-1DF0187DE9DC}" type="pres">
      <dgm:prSet presAssocID="{74AC0F4D-B118-4B5B-B005-99891D6E54A6}" presName="parentTextArrow" presStyleLbl="node1" presStyleIdx="4" presStyleCnt="5" custLinFactNeighborX="-1088" custLinFactNeighborY="-1862"/>
      <dgm:spPr/>
      <dgm:t>
        <a:bodyPr/>
        <a:lstStyle/>
        <a:p>
          <a:endParaRPr lang="lt-LT"/>
        </a:p>
      </dgm:t>
    </dgm:pt>
  </dgm:ptLst>
  <dgm:cxnLst>
    <dgm:cxn modelId="{76663057-D7E4-4C85-B625-C1B7D50EFB72}" type="presOf" srcId="{58C748F4-1412-4DD5-BF89-0C167268F53C}" destId="{89DC8DE9-7F46-43C5-A860-FB909EE91247}" srcOrd="0" destOrd="0" presId="urn:microsoft.com/office/officeart/2005/8/layout/process4"/>
    <dgm:cxn modelId="{F0CABEEF-C819-4338-8171-72F610DB2E7E}" type="presOf" srcId="{B9973E2A-FF81-4FF0-AF40-2394404BAE73}" destId="{BA915822-5F8D-4F97-A46F-3FF18313972D}" srcOrd="1" destOrd="0" presId="urn:microsoft.com/office/officeart/2005/8/layout/process4"/>
    <dgm:cxn modelId="{BDD39C14-9CF5-4E9F-963B-469333F240F2}" type="presOf" srcId="{A807B144-2959-44B6-BB2A-A7A7A8853520}" destId="{F678C448-D974-4F88-9CF7-15657EA2DD81}" srcOrd="0" destOrd="0" presId="urn:microsoft.com/office/officeart/2005/8/layout/process4"/>
    <dgm:cxn modelId="{08C8915D-3D22-4603-A30A-F20613B9F113}" type="presOf" srcId="{ED9D438D-AD90-4F04-9F28-BFCC7E51FB20}" destId="{1DC91DF6-3968-457D-8A88-FD3B1BE649DE}" srcOrd="0" destOrd="0" presId="urn:microsoft.com/office/officeart/2005/8/layout/process4"/>
    <dgm:cxn modelId="{5248129D-80C8-470F-8A07-B8E258FDE61D}" srcId="{B9973E2A-FF81-4FF0-AF40-2394404BAE73}" destId="{46D26AD4-134C-4766-8EEE-AC1601510C6D}" srcOrd="4" destOrd="0" parTransId="{685DB731-BFC5-492F-BE8F-32AF77766DCF}" sibTransId="{EACC0D12-129D-468C-B5AF-B88397724548}"/>
    <dgm:cxn modelId="{5BA69880-A8A7-4E3B-BBB4-7E8F518804A8}" type="presOf" srcId="{401D41F2-C093-4CD1-909D-2A9223932E8E}" destId="{7ED00A74-5239-4522-AA6A-8E2C37B7A10D}" srcOrd="0" destOrd="0" presId="urn:microsoft.com/office/officeart/2005/8/layout/process4"/>
    <dgm:cxn modelId="{61D26EB1-56EC-4D16-8B67-2D2DDF3BDA31}" type="presOf" srcId="{58C53C0D-C3EB-4EB5-851F-5929010979FF}" destId="{63F9C98B-BC2F-4B0E-A334-D533775AFB02}" srcOrd="0" destOrd="0" presId="urn:microsoft.com/office/officeart/2005/8/layout/process4"/>
    <dgm:cxn modelId="{78F263D6-83B9-4A6F-9D3F-316DA5E3F870}" srcId="{ED9D438D-AD90-4F04-9F28-BFCC7E51FB20}" destId="{4DA7C91C-F005-400D-96B2-EF2E3DB9E1DD}" srcOrd="4" destOrd="0" parTransId="{F49CAFF0-2D1F-4C6A-8610-4CF17CF09B29}" sibTransId="{43474E5A-0B7A-45AD-9F5F-853A053B9277}"/>
    <dgm:cxn modelId="{C236EC6D-3C85-4714-8437-7D368CA67A78}" type="presOf" srcId="{4DA7C91C-F005-400D-96B2-EF2E3DB9E1DD}" destId="{7003D614-82DC-4E3A-BF52-0064F5743112}" srcOrd="0" destOrd="0" presId="urn:microsoft.com/office/officeart/2005/8/layout/process4"/>
    <dgm:cxn modelId="{F2F61FF0-F66D-426A-9C2B-D627E9D9C0B5}" srcId="{ED9D438D-AD90-4F04-9F28-BFCC7E51FB20}" destId="{458BE40C-B5AA-4FC1-9E12-6CB42372CAAC}" srcOrd="3" destOrd="0" parTransId="{7F83DBC0-FC59-4FFC-94F1-2C9D39A8136E}" sibTransId="{E497436B-0BE8-49D3-B471-2F763FAAC5F1}"/>
    <dgm:cxn modelId="{9C0C381C-A2CD-4E73-969B-A7543A431818}" srcId="{ED9D438D-AD90-4F04-9F28-BFCC7E51FB20}" destId="{B9973E2A-FF81-4FF0-AF40-2394404BAE73}" srcOrd="1" destOrd="0" parTransId="{EAA488E2-1EFE-4DCC-BFCE-9E83AD8AE89A}" sibTransId="{6926796B-AFF4-43BC-89D2-4ADFAF948ED3}"/>
    <dgm:cxn modelId="{F4B31DC8-B4C8-4964-BCA1-B6507E13C9F8}" srcId="{ED9D438D-AD90-4F04-9F28-BFCC7E51FB20}" destId="{A807B144-2959-44B6-BB2A-A7A7A8853520}" srcOrd="2" destOrd="0" parTransId="{BB305032-B240-478F-92F2-867FF6CF088D}" sibTransId="{4882C841-AEC2-4740-BAFC-9C8700307AEA}"/>
    <dgm:cxn modelId="{FB3CC51D-A7DA-4DD7-AC5C-0A675C399B84}" type="presOf" srcId="{46D26AD4-134C-4766-8EEE-AC1601510C6D}" destId="{29B7A22D-F5E6-4DF9-9EC2-A48271D4AE20}" srcOrd="0" destOrd="0" presId="urn:microsoft.com/office/officeart/2005/8/layout/process4"/>
    <dgm:cxn modelId="{DFE2AABB-27B4-4EB0-9F1A-1C35F3A2D08B}" srcId="{4DA7C91C-F005-400D-96B2-EF2E3DB9E1DD}" destId="{FED3F3FC-6FE7-4C87-8F02-5C387DDCE5A5}" srcOrd="3" destOrd="0" parTransId="{180B5144-6387-45F8-98AA-378494F21C30}" sibTransId="{77182254-51E7-4E01-B570-7C50CF2704CD}"/>
    <dgm:cxn modelId="{C7E3DF4F-FB81-40F7-92EB-94CAFEA6DC6C}" type="presOf" srcId="{15647471-560D-4C7B-9174-DB6910F2BB7D}" destId="{D6111121-C346-4F38-8B02-0FEC64D825AB}" srcOrd="0" destOrd="0" presId="urn:microsoft.com/office/officeart/2005/8/layout/process4"/>
    <dgm:cxn modelId="{6B705E5B-A2DD-42E1-A34B-50235B583C21}" srcId="{B9973E2A-FF81-4FF0-AF40-2394404BAE73}" destId="{B100101C-9266-4DFD-A432-B964858E3F2D}" srcOrd="1" destOrd="0" parTransId="{7F91D83B-424F-4ECC-9718-38709C332E00}" sibTransId="{DF1813D4-1112-4A70-9AC2-C40FB6B0790F}"/>
    <dgm:cxn modelId="{161FF9EA-782F-4063-899D-30CCF87842CC}" type="presOf" srcId="{B9973E2A-FF81-4FF0-AF40-2394404BAE73}" destId="{06632415-99F1-4B83-B39D-14F037CA5E29}" srcOrd="0" destOrd="0" presId="urn:microsoft.com/office/officeart/2005/8/layout/process4"/>
    <dgm:cxn modelId="{C78F67F2-A437-4543-9038-850082581F9C}" srcId="{B9973E2A-FF81-4FF0-AF40-2394404BAE73}" destId="{323A36BF-8549-476A-9ABC-3209940E1192}" srcOrd="2" destOrd="0" parTransId="{EEA803BF-2B93-46B4-876B-D517A18D40C1}" sibTransId="{F04EB2CE-C4B0-4B10-9801-31DC0CFD3341}"/>
    <dgm:cxn modelId="{5820BE50-C571-472E-9111-E855343EAD6B}" srcId="{4DA7C91C-F005-400D-96B2-EF2E3DB9E1DD}" destId="{401D41F2-C093-4CD1-909D-2A9223932E8E}" srcOrd="1" destOrd="0" parTransId="{D7429BFE-AA2C-4155-9737-D920CC3E3900}" sibTransId="{549A7FE0-362F-46F9-8E0E-E3C4F705CDC6}"/>
    <dgm:cxn modelId="{501296F8-65C7-41C0-9572-014C114A72DE}" type="presOf" srcId="{458BE40C-B5AA-4FC1-9E12-6CB42372CAAC}" destId="{80AFBDC9-F2D7-4308-A0D6-1AB273D3226E}" srcOrd="0" destOrd="0" presId="urn:microsoft.com/office/officeart/2005/8/layout/process4"/>
    <dgm:cxn modelId="{0DE4E6CF-6E2B-4E10-A0E8-296F226DDFDE}" srcId="{B9973E2A-FF81-4FF0-AF40-2394404BAE73}" destId="{4ADDA386-005B-48BA-85D4-044853FF21DA}" srcOrd="0" destOrd="0" parTransId="{CC4801A1-35BF-46CE-AD05-5F16A17A551D}" sibTransId="{4162B468-1E9D-46C5-82AE-5C943FBAB829}"/>
    <dgm:cxn modelId="{77DB2E9C-4223-45D7-AAA7-7C883A7FF556}" type="presOf" srcId="{4ADDA386-005B-48BA-85D4-044853FF21DA}" destId="{E042F935-00F3-47C5-BD46-816FDF89ABBF}" srcOrd="0" destOrd="0" presId="urn:microsoft.com/office/officeart/2005/8/layout/process4"/>
    <dgm:cxn modelId="{27F6121C-48FD-4C09-98AE-9559AFD06C40}" srcId="{4DA7C91C-F005-400D-96B2-EF2E3DB9E1DD}" destId="{58C53C0D-C3EB-4EB5-851F-5929010979FF}" srcOrd="2" destOrd="0" parTransId="{47454D98-7FDE-463D-8D28-964387B8F626}" sibTransId="{9043D21C-9A06-4FA5-9139-D6073DB0BC61}"/>
    <dgm:cxn modelId="{8CEE38A0-EEE2-45CC-A342-DC04C503BE14}" type="presOf" srcId="{4DA7C91C-F005-400D-96B2-EF2E3DB9E1DD}" destId="{57909F2A-9375-41FD-A2BC-D30C9D929B2D}" srcOrd="1" destOrd="0" presId="urn:microsoft.com/office/officeart/2005/8/layout/process4"/>
    <dgm:cxn modelId="{2EF9CB28-8BC0-46B0-8DE1-58E7AD85BB69}" type="presOf" srcId="{B100101C-9266-4DFD-A432-B964858E3F2D}" destId="{4E3ED1BA-8EC2-463E-92FD-5D75D523EF16}" srcOrd="0" destOrd="0" presId="urn:microsoft.com/office/officeart/2005/8/layout/process4"/>
    <dgm:cxn modelId="{9283ED60-8CB6-4C50-81AA-598027FDD4A9}" srcId="{B9973E2A-FF81-4FF0-AF40-2394404BAE73}" destId="{58C748F4-1412-4DD5-BF89-0C167268F53C}" srcOrd="3" destOrd="0" parTransId="{980E4227-6221-48B0-A56F-ADE0FAEB3272}" sibTransId="{A8AF1693-6711-4AEC-8B4C-B13B961D7B66}"/>
    <dgm:cxn modelId="{10BC772E-F7B5-47B9-A96A-CEFEBD17A984}" type="presOf" srcId="{323A36BF-8549-476A-9ABC-3209940E1192}" destId="{7C1CD09A-03E8-4B8B-A706-22D850764C74}" srcOrd="0" destOrd="0" presId="urn:microsoft.com/office/officeart/2005/8/layout/process4"/>
    <dgm:cxn modelId="{943CABC2-5D33-4E16-9DF8-A4EB016D2B84}" type="presOf" srcId="{FED3F3FC-6FE7-4C87-8F02-5C387DDCE5A5}" destId="{64BC7191-E096-433C-9A09-D951AAAE31BB}" srcOrd="0" destOrd="0" presId="urn:microsoft.com/office/officeart/2005/8/layout/process4"/>
    <dgm:cxn modelId="{314C1156-BA1B-4B96-A9BC-7E7645F9AFAE}" type="presOf" srcId="{74AC0F4D-B118-4B5B-B005-99891D6E54A6}" destId="{2DDCCD3C-914B-4324-AECE-1DF0187DE9DC}" srcOrd="0" destOrd="0" presId="urn:microsoft.com/office/officeart/2005/8/layout/process4"/>
    <dgm:cxn modelId="{EACB4A61-3F9A-404E-A3ED-43985BA5C531}" srcId="{4DA7C91C-F005-400D-96B2-EF2E3DB9E1DD}" destId="{15647471-560D-4C7B-9174-DB6910F2BB7D}" srcOrd="0" destOrd="0" parTransId="{67CC86C9-D81A-4040-B906-250A7F7BA40C}" sibTransId="{C9C88786-B770-40C0-A2FB-123AAD1EA9E9}"/>
    <dgm:cxn modelId="{24847669-CBA7-4C4F-8547-228C6257715A}" type="presOf" srcId="{9C2F4A29-6A2C-4EE8-92B0-757FEA1680B5}" destId="{21A26913-EB56-4A0F-B1C7-578FEB01BFCB}" srcOrd="0" destOrd="0" presId="urn:microsoft.com/office/officeart/2005/8/layout/process4"/>
    <dgm:cxn modelId="{2DE001DF-340F-41B2-9DE2-40809E1C55A1}" srcId="{4DA7C91C-F005-400D-96B2-EF2E3DB9E1DD}" destId="{9C2F4A29-6A2C-4EE8-92B0-757FEA1680B5}" srcOrd="4" destOrd="0" parTransId="{610ABEAC-31E9-45BD-9B8A-DE9B1DCE4DF5}" sibTransId="{9C50DA10-50D6-4004-94D5-42B081FA601F}"/>
    <dgm:cxn modelId="{045BDDD7-0802-49AB-9BB3-AC84794975BC}" srcId="{ED9D438D-AD90-4F04-9F28-BFCC7E51FB20}" destId="{74AC0F4D-B118-4B5B-B005-99891D6E54A6}" srcOrd="0" destOrd="0" parTransId="{BBD4A0A8-CB82-4CF3-A8EF-D4C5D449937C}" sibTransId="{9BE11C39-873A-4B57-A06A-E175295D6F99}"/>
    <dgm:cxn modelId="{4555E7FC-80EA-48DC-99E7-9C657759A555}" type="presParOf" srcId="{1DC91DF6-3968-457D-8A88-FD3B1BE649DE}" destId="{D2C50CC2-FDE9-49F3-A49A-2A44EE3B0104}" srcOrd="0" destOrd="0" presId="urn:microsoft.com/office/officeart/2005/8/layout/process4"/>
    <dgm:cxn modelId="{4BF9F56C-6430-4A5F-A446-3C8C7C11EE4A}" type="presParOf" srcId="{D2C50CC2-FDE9-49F3-A49A-2A44EE3B0104}" destId="{7003D614-82DC-4E3A-BF52-0064F5743112}" srcOrd="0" destOrd="0" presId="urn:microsoft.com/office/officeart/2005/8/layout/process4"/>
    <dgm:cxn modelId="{C341EF22-A808-4F64-A6D5-3EE66912CD38}" type="presParOf" srcId="{D2C50CC2-FDE9-49F3-A49A-2A44EE3B0104}" destId="{57909F2A-9375-41FD-A2BC-D30C9D929B2D}" srcOrd="1" destOrd="0" presId="urn:microsoft.com/office/officeart/2005/8/layout/process4"/>
    <dgm:cxn modelId="{00B9EE98-E296-448E-A125-B931669585AF}" type="presParOf" srcId="{D2C50CC2-FDE9-49F3-A49A-2A44EE3B0104}" destId="{68D47182-8729-4BB7-A6A1-3CC76EAB55F3}" srcOrd="2" destOrd="0" presId="urn:microsoft.com/office/officeart/2005/8/layout/process4"/>
    <dgm:cxn modelId="{4C465A8B-4DCF-4C49-8522-087B7B817248}" type="presParOf" srcId="{68D47182-8729-4BB7-A6A1-3CC76EAB55F3}" destId="{D6111121-C346-4F38-8B02-0FEC64D825AB}" srcOrd="0" destOrd="0" presId="urn:microsoft.com/office/officeart/2005/8/layout/process4"/>
    <dgm:cxn modelId="{08CB71F3-499B-4D78-95E8-0A51E468E6C7}" type="presParOf" srcId="{68D47182-8729-4BB7-A6A1-3CC76EAB55F3}" destId="{7ED00A74-5239-4522-AA6A-8E2C37B7A10D}" srcOrd="1" destOrd="0" presId="urn:microsoft.com/office/officeart/2005/8/layout/process4"/>
    <dgm:cxn modelId="{ACB848C5-BD43-45E6-92C9-722C7E878F1B}" type="presParOf" srcId="{68D47182-8729-4BB7-A6A1-3CC76EAB55F3}" destId="{63F9C98B-BC2F-4B0E-A334-D533775AFB02}" srcOrd="2" destOrd="0" presId="urn:microsoft.com/office/officeart/2005/8/layout/process4"/>
    <dgm:cxn modelId="{D6420A5D-FDF3-4818-AD3B-70D7F3AC1C0B}" type="presParOf" srcId="{68D47182-8729-4BB7-A6A1-3CC76EAB55F3}" destId="{64BC7191-E096-433C-9A09-D951AAAE31BB}" srcOrd="3" destOrd="0" presId="urn:microsoft.com/office/officeart/2005/8/layout/process4"/>
    <dgm:cxn modelId="{4D809073-70B0-4558-9EEB-8BE348D57E6F}" type="presParOf" srcId="{68D47182-8729-4BB7-A6A1-3CC76EAB55F3}" destId="{21A26913-EB56-4A0F-B1C7-578FEB01BFCB}" srcOrd="4" destOrd="0" presId="urn:microsoft.com/office/officeart/2005/8/layout/process4"/>
    <dgm:cxn modelId="{EDE2229A-35F0-4949-91E7-755B4F5D882B}" type="presParOf" srcId="{1DC91DF6-3968-457D-8A88-FD3B1BE649DE}" destId="{46F41B65-9A10-4F88-B211-C1C4013E14EE}" srcOrd="1" destOrd="0" presId="urn:microsoft.com/office/officeart/2005/8/layout/process4"/>
    <dgm:cxn modelId="{1A753531-4EDD-45F8-825C-1251048CB047}" type="presParOf" srcId="{1DC91DF6-3968-457D-8A88-FD3B1BE649DE}" destId="{BF610351-FE80-4F77-9BBA-B2622C088E79}" srcOrd="2" destOrd="0" presId="urn:microsoft.com/office/officeart/2005/8/layout/process4"/>
    <dgm:cxn modelId="{C4D24478-CF43-4FC7-AE9B-B76FB6D2030B}" type="presParOf" srcId="{BF610351-FE80-4F77-9BBA-B2622C088E79}" destId="{80AFBDC9-F2D7-4308-A0D6-1AB273D3226E}" srcOrd="0" destOrd="0" presId="urn:microsoft.com/office/officeart/2005/8/layout/process4"/>
    <dgm:cxn modelId="{08F17654-1D14-4123-8062-69463036898D}" type="presParOf" srcId="{1DC91DF6-3968-457D-8A88-FD3B1BE649DE}" destId="{CE35B7BD-D3FA-4D84-AEA6-F4D41CB26B3C}" srcOrd="3" destOrd="0" presId="urn:microsoft.com/office/officeart/2005/8/layout/process4"/>
    <dgm:cxn modelId="{F86A245E-74D2-46E8-9DBD-B7E2A5639744}" type="presParOf" srcId="{1DC91DF6-3968-457D-8A88-FD3B1BE649DE}" destId="{B19FF6D9-5702-4826-A6C3-F30292C29BE1}" srcOrd="4" destOrd="0" presId="urn:microsoft.com/office/officeart/2005/8/layout/process4"/>
    <dgm:cxn modelId="{A99DCDE3-D4C0-47DA-9C92-6B6C47BB8D75}" type="presParOf" srcId="{B19FF6D9-5702-4826-A6C3-F30292C29BE1}" destId="{F678C448-D974-4F88-9CF7-15657EA2DD81}" srcOrd="0" destOrd="0" presId="urn:microsoft.com/office/officeart/2005/8/layout/process4"/>
    <dgm:cxn modelId="{13625C5E-F4C5-4CCC-8145-B21026ACF955}" type="presParOf" srcId="{1DC91DF6-3968-457D-8A88-FD3B1BE649DE}" destId="{A7C68EF7-2FCB-4558-A217-8BB613A56945}" srcOrd="5" destOrd="0" presId="urn:microsoft.com/office/officeart/2005/8/layout/process4"/>
    <dgm:cxn modelId="{54CC29B4-34F0-4616-A61C-041FB9FEB19A}" type="presParOf" srcId="{1DC91DF6-3968-457D-8A88-FD3B1BE649DE}" destId="{01F7590E-8E5A-4A18-AB8F-EBBF637EC671}" srcOrd="6" destOrd="0" presId="urn:microsoft.com/office/officeart/2005/8/layout/process4"/>
    <dgm:cxn modelId="{E6CE7CB8-1C9D-487E-9267-A6208D5FA601}" type="presParOf" srcId="{01F7590E-8E5A-4A18-AB8F-EBBF637EC671}" destId="{06632415-99F1-4B83-B39D-14F037CA5E29}" srcOrd="0" destOrd="0" presId="urn:microsoft.com/office/officeart/2005/8/layout/process4"/>
    <dgm:cxn modelId="{CE285CE1-C6C1-4989-89F9-8CBADF3ADAF5}" type="presParOf" srcId="{01F7590E-8E5A-4A18-AB8F-EBBF637EC671}" destId="{BA915822-5F8D-4F97-A46F-3FF18313972D}" srcOrd="1" destOrd="0" presId="urn:microsoft.com/office/officeart/2005/8/layout/process4"/>
    <dgm:cxn modelId="{A5A0D4A4-9468-44C9-8B7B-C84B96A2C49D}" type="presParOf" srcId="{01F7590E-8E5A-4A18-AB8F-EBBF637EC671}" destId="{05783C2F-DE95-4582-B8E7-B60B86085294}" srcOrd="2" destOrd="0" presId="urn:microsoft.com/office/officeart/2005/8/layout/process4"/>
    <dgm:cxn modelId="{B92FE08D-FBD9-4D6E-A54A-C14A8F09F4CE}" type="presParOf" srcId="{05783C2F-DE95-4582-B8E7-B60B86085294}" destId="{E042F935-00F3-47C5-BD46-816FDF89ABBF}" srcOrd="0" destOrd="0" presId="urn:microsoft.com/office/officeart/2005/8/layout/process4"/>
    <dgm:cxn modelId="{22C57BF1-D2D8-4282-9F05-099950187137}" type="presParOf" srcId="{05783C2F-DE95-4582-B8E7-B60B86085294}" destId="{4E3ED1BA-8EC2-463E-92FD-5D75D523EF16}" srcOrd="1" destOrd="0" presId="urn:microsoft.com/office/officeart/2005/8/layout/process4"/>
    <dgm:cxn modelId="{41BEEB03-800D-4999-802B-C7A762E77DA0}" type="presParOf" srcId="{05783C2F-DE95-4582-B8E7-B60B86085294}" destId="{7C1CD09A-03E8-4B8B-A706-22D850764C74}" srcOrd="2" destOrd="0" presId="urn:microsoft.com/office/officeart/2005/8/layout/process4"/>
    <dgm:cxn modelId="{7E2F9249-CBFF-4105-B5DA-503AE413936C}" type="presParOf" srcId="{05783C2F-DE95-4582-B8E7-B60B86085294}" destId="{89DC8DE9-7F46-43C5-A860-FB909EE91247}" srcOrd="3" destOrd="0" presId="urn:microsoft.com/office/officeart/2005/8/layout/process4"/>
    <dgm:cxn modelId="{DEF8E0BB-32BA-4C1B-BF10-F9BB8C28D8AC}" type="presParOf" srcId="{05783C2F-DE95-4582-B8E7-B60B86085294}" destId="{29B7A22D-F5E6-4DF9-9EC2-A48271D4AE20}" srcOrd="4" destOrd="0" presId="urn:microsoft.com/office/officeart/2005/8/layout/process4"/>
    <dgm:cxn modelId="{C2EE4742-2FDF-4E46-9356-E613EB1D7F79}" type="presParOf" srcId="{1DC91DF6-3968-457D-8A88-FD3B1BE649DE}" destId="{B4A7F932-AD0C-4FEC-BB40-BA4651D32D29}" srcOrd="7" destOrd="0" presId="urn:microsoft.com/office/officeart/2005/8/layout/process4"/>
    <dgm:cxn modelId="{C18E907C-F373-4F83-A770-F8BEF95F53BF}" type="presParOf" srcId="{1DC91DF6-3968-457D-8A88-FD3B1BE649DE}" destId="{55733055-B339-40D0-A899-4DC159944F56}" srcOrd="8" destOrd="0" presId="urn:microsoft.com/office/officeart/2005/8/layout/process4"/>
    <dgm:cxn modelId="{0AFC26D0-C50F-4835-983F-C7949F14D2DE}" type="presParOf" srcId="{55733055-B339-40D0-A899-4DC159944F56}" destId="{2DDCCD3C-914B-4324-AECE-1DF0187DE9D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483D5-7E9B-4963-B4E6-63F981685603}" type="doc">
      <dgm:prSet loTypeId="urn:microsoft.com/office/officeart/2005/8/layout/process4" loCatId="list" qsTypeId="urn:microsoft.com/office/officeart/2005/8/quickstyle/simple1#21" qsCatId="simple" csTypeId="urn:microsoft.com/office/officeart/2005/8/colors/colorful4" csCatId="colorful" phldr="1"/>
      <dgm:spPr/>
      <dgm:t>
        <a:bodyPr/>
        <a:lstStyle/>
        <a:p>
          <a:endParaRPr lang="lt-LT"/>
        </a:p>
      </dgm:t>
    </dgm:pt>
    <dgm:pt modelId="{1A74C39E-1586-46EC-BA46-4F1A843292E6}">
      <dgm:prSet phldrT="[Tekstas]" custT="1"/>
      <dgm:spPr/>
      <dgm:t>
        <a:bodyPr/>
        <a:lstStyle/>
        <a:p>
          <a:endParaRPr lang="lt-LT" sz="2400" strike="sngStrike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A95313-7550-4FF1-9E9C-4EDE3CEFD459}" type="parTrans" cxnId="{779E1067-5FAA-4609-8511-95C002A7D5FB}">
      <dgm:prSet/>
      <dgm:spPr/>
      <dgm:t>
        <a:bodyPr/>
        <a:lstStyle/>
        <a:p>
          <a:endParaRPr lang="lt-LT"/>
        </a:p>
      </dgm:t>
    </dgm:pt>
    <dgm:pt modelId="{1FA13962-B311-4A46-8E7E-D11C148CEF4B}" type="sibTrans" cxnId="{779E1067-5FAA-4609-8511-95C002A7D5FB}">
      <dgm:prSet/>
      <dgm:spPr/>
      <dgm:t>
        <a:bodyPr/>
        <a:lstStyle/>
        <a:p>
          <a:endParaRPr lang="lt-LT"/>
        </a:p>
      </dgm:t>
    </dgm:pt>
    <dgm:pt modelId="{B4304068-7CE3-42D5-B957-838559ABE1BB}">
      <dgm:prSet phldrT="[Tekstas]" custT="1"/>
      <dgm:spPr/>
      <dgm:t>
        <a:bodyPr/>
        <a:lstStyle/>
        <a:p>
          <a:endParaRPr lang="lt-LT" sz="1600" strike="sngStrike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lt-LT" sz="1600" strike="noStrik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METŲ VEIKLOS PLANAI</a:t>
          </a:r>
          <a:endParaRPr lang="lt-LT" sz="1600" strike="noStrike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7679A0-3CA7-49DE-9C6A-43376937DB03}" type="parTrans" cxnId="{FB9A1C0B-97C4-4FAB-BCE3-16683C5DB673}">
      <dgm:prSet/>
      <dgm:spPr/>
      <dgm:t>
        <a:bodyPr/>
        <a:lstStyle/>
        <a:p>
          <a:endParaRPr lang="lt-LT"/>
        </a:p>
      </dgm:t>
    </dgm:pt>
    <dgm:pt modelId="{220296F2-87D5-4C4B-B0FA-CC48EE407D07}" type="sibTrans" cxnId="{FB9A1C0B-97C4-4FAB-BCE3-16683C5DB673}">
      <dgm:prSet/>
      <dgm:spPr/>
      <dgm:t>
        <a:bodyPr/>
        <a:lstStyle/>
        <a:p>
          <a:endParaRPr lang="lt-LT"/>
        </a:p>
      </dgm:t>
    </dgm:pt>
    <dgm:pt modelId="{D8AB9FA5-81F3-4752-8154-CBB7A8AB776A}">
      <dgm:prSet phldrT="[Tekstas]" custT="1"/>
      <dgm:spPr/>
      <dgm:t>
        <a:bodyPr/>
        <a:lstStyle/>
        <a:p>
          <a:r>
            <a:rPr lang="lt-LT" sz="1000">
              <a:latin typeface="Times New Roman" pitchFamily="18" charset="0"/>
              <a:cs typeface="Times New Roman" pitchFamily="18" charset="0"/>
            </a:rPr>
            <a:t>Mokytojų ilgalaikiai ugdymo planai</a:t>
          </a:r>
        </a:p>
      </dgm:t>
    </dgm:pt>
    <dgm:pt modelId="{91AC6187-F55E-43AC-AF21-7F0623CAE2EB}" type="parTrans" cxnId="{E5247D64-64DC-4A31-943E-C42EF9C3784A}">
      <dgm:prSet/>
      <dgm:spPr/>
      <dgm:t>
        <a:bodyPr/>
        <a:lstStyle/>
        <a:p>
          <a:endParaRPr lang="lt-LT"/>
        </a:p>
      </dgm:t>
    </dgm:pt>
    <dgm:pt modelId="{3C129CCB-A33D-4BB1-A4FC-63E4997037F4}" type="sibTrans" cxnId="{E5247D64-64DC-4A31-943E-C42EF9C3784A}">
      <dgm:prSet/>
      <dgm:spPr/>
      <dgm:t>
        <a:bodyPr/>
        <a:lstStyle/>
        <a:p>
          <a:endParaRPr lang="lt-LT"/>
        </a:p>
      </dgm:t>
    </dgm:pt>
    <dgm:pt modelId="{3E67B1C5-ED54-4238-8C69-98B7CD4AD007}">
      <dgm:prSet phldrT="[Tekstas]" custT="1"/>
      <dgm:spPr/>
      <dgm:t>
        <a:bodyPr/>
        <a:lstStyle/>
        <a:p>
          <a:r>
            <a:rPr lang="lt-LT" sz="1000">
              <a:latin typeface="Times New Roman" pitchFamily="18" charset="0"/>
              <a:cs typeface="Times New Roman" pitchFamily="18" charset="0"/>
            </a:rPr>
            <a:t>Komisijų planai</a:t>
          </a:r>
        </a:p>
      </dgm:t>
    </dgm:pt>
    <dgm:pt modelId="{7C9DA5F9-2EBC-443F-A643-F9822BD9891B}" type="parTrans" cxnId="{0E3AB19B-CFE9-49C3-A8FF-2382758329D3}">
      <dgm:prSet/>
      <dgm:spPr/>
      <dgm:t>
        <a:bodyPr/>
        <a:lstStyle/>
        <a:p>
          <a:endParaRPr lang="lt-LT"/>
        </a:p>
      </dgm:t>
    </dgm:pt>
    <dgm:pt modelId="{8157E400-0E26-498B-856B-FC2D6555ED3C}" type="sibTrans" cxnId="{0E3AB19B-CFE9-49C3-A8FF-2382758329D3}">
      <dgm:prSet/>
      <dgm:spPr/>
      <dgm:t>
        <a:bodyPr/>
        <a:lstStyle/>
        <a:p>
          <a:endParaRPr lang="lt-LT"/>
        </a:p>
      </dgm:t>
    </dgm:pt>
    <dgm:pt modelId="{6CBDB6A6-598F-482E-BCEC-883146C71A87}">
      <dgm:prSet phldrT="[Tekstas]" custT="1"/>
      <dgm:spPr/>
      <dgm:t>
        <a:bodyPr/>
        <a:lstStyle/>
        <a:p>
          <a:r>
            <a:rPr lang="lt-LT" sz="2400" dirty="0">
              <a:latin typeface="Times New Roman" pitchFamily="18" charset="0"/>
              <a:cs typeface="Times New Roman" pitchFamily="18" charset="0"/>
            </a:rPr>
            <a:t>TRUMPALAIKIAI PLANAI</a:t>
          </a:r>
        </a:p>
      </dgm:t>
    </dgm:pt>
    <dgm:pt modelId="{106C8EF5-23F7-41C3-8551-7487E3545907}" type="parTrans" cxnId="{60174D29-262B-4999-BA17-5230F2A0DA4C}">
      <dgm:prSet/>
      <dgm:spPr/>
      <dgm:t>
        <a:bodyPr/>
        <a:lstStyle/>
        <a:p>
          <a:endParaRPr lang="lt-LT"/>
        </a:p>
      </dgm:t>
    </dgm:pt>
    <dgm:pt modelId="{0EC4E1E5-B8BF-4BBA-AF83-12861664BA19}" type="sibTrans" cxnId="{60174D29-262B-4999-BA17-5230F2A0DA4C}">
      <dgm:prSet/>
      <dgm:spPr/>
      <dgm:t>
        <a:bodyPr/>
        <a:lstStyle/>
        <a:p>
          <a:endParaRPr lang="lt-LT"/>
        </a:p>
      </dgm:t>
    </dgm:pt>
    <dgm:pt modelId="{2294E617-D477-439E-BC9B-E579739959B6}">
      <dgm:prSet phldrT="[Tekstas]"/>
      <dgm:spPr/>
      <dgm:t>
        <a:bodyPr/>
        <a:lstStyle/>
        <a:p>
          <a:r>
            <a:rPr lang="lt-LT"/>
            <a:t>Mokytojų veiklos mėnesiniai planai</a:t>
          </a:r>
        </a:p>
      </dgm:t>
    </dgm:pt>
    <dgm:pt modelId="{EEE8B1FF-D0D4-4F5E-B7B1-8B19AF8B97EA}" type="parTrans" cxnId="{ED6FDAEF-537D-4E46-9D9B-68EF3B0E02A4}">
      <dgm:prSet/>
      <dgm:spPr/>
      <dgm:t>
        <a:bodyPr/>
        <a:lstStyle/>
        <a:p>
          <a:endParaRPr lang="lt-LT"/>
        </a:p>
      </dgm:t>
    </dgm:pt>
    <dgm:pt modelId="{60D4831E-D8D3-4AAD-B64E-7955BE66A02E}" type="sibTrans" cxnId="{ED6FDAEF-537D-4E46-9D9B-68EF3B0E02A4}">
      <dgm:prSet/>
      <dgm:spPr/>
      <dgm:t>
        <a:bodyPr/>
        <a:lstStyle/>
        <a:p>
          <a:endParaRPr lang="lt-LT"/>
        </a:p>
      </dgm:t>
    </dgm:pt>
    <dgm:pt modelId="{5BAFE0AE-BB20-4BBB-9C14-A00D2F1A37F0}">
      <dgm:prSet phldrT="[Tekstas]"/>
      <dgm:spPr/>
      <dgm:t>
        <a:bodyPr/>
        <a:lstStyle/>
        <a:p>
          <a:r>
            <a:rPr lang="lt-LT" dirty="0"/>
            <a:t>Mokytojų savaitė teminiai planai</a:t>
          </a:r>
        </a:p>
      </dgm:t>
    </dgm:pt>
    <dgm:pt modelId="{91E329C5-44BE-4576-B710-4D1FAC652CAD}" type="parTrans" cxnId="{FB43509F-6D70-4C95-8767-D617A2417A3F}">
      <dgm:prSet/>
      <dgm:spPr/>
      <dgm:t>
        <a:bodyPr/>
        <a:lstStyle/>
        <a:p>
          <a:endParaRPr lang="lt-LT"/>
        </a:p>
      </dgm:t>
    </dgm:pt>
    <dgm:pt modelId="{E3E0E567-966E-4DCE-8113-C2A83B1E9E5B}" type="sibTrans" cxnId="{FB43509F-6D70-4C95-8767-D617A2417A3F}">
      <dgm:prSet/>
      <dgm:spPr/>
      <dgm:t>
        <a:bodyPr/>
        <a:lstStyle/>
        <a:p>
          <a:endParaRPr lang="lt-LT"/>
        </a:p>
      </dgm:t>
    </dgm:pt>
    <dgm:pt modelId="{D8F33E3F-8E90-4868-871D-D64C0B2818DA}">
      <dgm:prSet phldrT="[Tekstas]" custT="1"/>
      <dgm:spPr/>
      <dgm:t>
        <a:bodyPr/>
        <a:lstStyle/>
        <a:p>
          <a:r>
            <a:rPr lang="lt-LT" sz="1800" dirty="0">
              <a:latin typeface="Times New Roman" pitchFamily="18" charset="0"/>
              <a:cs typeface="Times New Roman" pitchFamily="18" charset="0"/>
            </a:rPr>
            <a:t>STRATEGINIS PLANAS</a:t>
          </a:r>
        </a:p>
      </dgm:t>
    </dgm:pt>
    <dgm:pt modelId="{2ECD5B3C-DA47-4E80-ABCD-FFEAA660AEBD}" type="parTrans" cxnId="{25738553-A2DF-43C4-B6EA-889AFB896EBE}">
      <dgm:prSet/>
      <dgm:spPr/>
      <dgm:t>
        <a:bodyPr/>
        <a:lstStyle/>
        <a:p>
          <a:endParaRPr lang="lt-LT"/>
        </a:p>
      </dgm:t>
    </dgm:pt>
    <dgm:pt modelId="{A5A2188B-F95B-4C84-AB81-732124D83EAE}" type="sibTrans" cxnId="{25738553-A2DF-43C4-B6EA-889AFB896EBE}">
      <dgm:prSet/>
      <dgm:spPr/>
      <dgm:t>
        <a:bodyPr/>
        <a:lstStyle/>
        <a:p>
          <a:endParaRPr lang="lt-LT"/>
        </a:p>
      </dgm:t>
    </dgm:pt>
    <dgm:pt modelId="{49D299D9-5872-48D6-98C1-1CD5087EDC1D}">
      <dgm:prSet phldrT="[Tekstas]" custT="1"/>
      <dgm:spPr/>
      <dgm:t>
        <a:bodyPr/>
        <a:lstStyle/>
        <a:p>
          <a:r>
            <a:rPr lang="lt-LT" sz="1000" dirty="0" smtClean="0">
              <a:latin typeface="Times New Roman" pitchFamily="18" charset="0"/>
              <a:cs typeface="Times New Roman" pitchFamily="18" charset="0"/>
            </a:rPr>
            <a:t>Darbo </a:t>
          </a:r>
          <a:r>
            <a:rPr lang="lt-LT" sz="1000" dirty="0">
              <a:latin typeface="Times New Roman" pitchFamily="18" charset="0"/>
              <a:cs typeface="Times New Roman" pitchFamily="18" charset="0"/>
            </a:rPr>
            <a:t>grupių planai</a:t>
          </a:r>
        </a:p>
      </dgm:t>
    </dgm:pt>
    <dgm:pt modelId="{5146B6EB-5CE6-423D-BD8B-B87EEF222BA1}" type="parTrans" cxnId="{309E6B44-5BAE-4681-A330-74ACAC77D3C4}">
      <dgm:prSet/>
      <dgm:spPr/>
      <dgm:t>
        <a:bodyPr/>
        <a:lstStyle/>
        <a:p>
          <a:endParaRPr lang="lt-LT"/>
        </a:p>
      </dgm:t>
    </dgm:pt>
    <dgm:pt modelId="{3A147B8A-0CBB-47E8-8604-8EFBDF4F8E17}" type="sibTrans" cxnId="{309E6B44-5BAE-4681-A330-74ACAC77D3C4}">
      <dgm:prSet/>
      <dgm:spPr/>
      <dgm:t>
        <a:bodyPr/>
        <a:lstStyle/>
        <a:p>
          <a:endParaRPr lang="lt-LT"/>
        </a:p>
      </dgm:t>
    </dgm:pt>
    <dgm:pt modelId="{5F0C4D0B-151C-4C82-839D-485B67210892}">
      <dgm:prSet phldrT="[Tekstas]" custT="1"/>
      <dgm:spPr/>
      <dgm:t>
        <a:bodyPr/>
        <a:lstStyle/>
        <a:p>
          <a:r>
            <a:rPr lang="lt-LT" sz="1000" smtClean="0">
              <a:latin typeface="Times New Roman" pitchFamily="18" charset="0"/>
              <a:cs typeface="Times New Roman" pitchFamily="18" charset="0"/>
            </a:rPr>
            <a:t>Kūrybinių grupių planai</a:t>
          </a:r>
          <a:endParaRPr lang="lt-LT" sz="1000" dirty="0">
            <a:latin typeface="Times New Roman" pitchFamily="18" charset="0"/>
            <a:cs typeface="Times New Roman" pitchFamily="18" charset="0"/>
          </a:endParaRPr>
        </a:p>
      </dgm:t>
    </dgm:pt>
    <dgm:pt modelId="{66BA7C27-1696-4477-909D-9D305D4EFF5B}" type="parTrans" cxnId="{A62E741B-6B86-4B7A-97E5-02D1870914AA}">
      <dgm:prSet/>
      <dgm:spPr/>
      <dgm:t>
        <a:bodyPr/>
        <a:lstStyle/>
        <a:p>
          <a:endParaRPr lang="lt-LT"/>
        </a:p>
      </dgm:t>
    </dgm:pt>
    <dgm:pt modelId="{85728E71-C763-4902-BBFE-4B3085602C22}" type="sibTrans" cxnId="{A62E741B-6B86-4B7A-97E5-02D1870914AA}">
      <dgm:prSet/>
      <dgm:spPr/>
      <dgm:t>
        <a:bodyPr/>
        <a:lstStyle/>
        <a:p>
          <a:endParaRPr lang="lt-LT"/>
        </a:p>
      </dgm:t>
    </dgm:pt>
    <dgm:pt modelId="{BB6CE1FA-8599-4DB3-967A-F4F8D5351736}">
      <dgm:prSet phldrT="[Tekstas]" custT="1"/>
      <dgm:spPr/>
      <dgm:t>
        <a:bodyPr/>
        <a:lstStyle/>
        <a:p>
          <a:r>
            <a:rPr lang="lt-LT" sz="900">
              <a:latin typeface="Times New Roman" pitchFamily="18" charset="0"/>
              <a:cs typeface="Times New Roman" pitchFamily="18" charset="0"/>
            </a:rPr>
            <a:t>Įstaigos tarybos, mokytojų tarybos, metodinės tarybos planai</a:t>
          </a:r>
        </a:p>
      </dgm:t>
    </dgm:pt>
    <dgm:pt modelId="{9E2A662E-E93C-4218-94D1-C09A8769F93B}" type="parTrans" cxnId="{F846733E-B77C-4BB5-BA79-FF2DD3B89C34}">
      <dgm:prSet/>
      <dgm:spPr/>
      <dgm:t>
        <a:bodyPr/>
        <a:lstStyle/>
        <a:p>
          <a:endParaRPr lang="lt-LT"/>
        </a:p>
      </dgm:t>
    </dgm:pt>
    <dgm:pt modelId="{A47ACC4E-545C-41DF-95D0-115ED45EE8D7}" type="sibTrans" cxnId="{F846733E-B77C-4BB5-BA79-FF2DD3B89C34}">
      <dgm:prSet/>
      <dgm:spPr/>
      <dgm:t>
        <a:bodyPr/>
        <a:lstStyle/>
        <a:p>
          <a:endParaRPr lang="lt-LT"/>
        </a:p>
      </dgm:t>
    </dgm:pt>
    <dgm:pt modelId="{57B86B36-4862-4D9D-9850-F84C9342CF86}">
      <dgm:prSet phldrT="[Tekstas]" custT="1"/>
      <dgm:spPr/>
      <dgm:t>
        <a:bodyPr/>
        <a:lstStyle/>
        <a:p>
          <a:r>
            <a:rPr lang="lt-LT" sz="900" dirty="0">
              <a:latin typeface="Times New Roman" pitchFamily="18" charset="0"/>
              <a:cs typeface="Times New Roman" pitchFamily="18" charset="0"/>
            </a:rPr>
            <a:t>Bendradarbiavimo su socialiniais partneriais </a:t>
          </a:r>
          <a:r>
            <a:rPr lang="lt-LT" sz="900" dirty="0" smtClean="0">
              <a:latin typeface="Times New Roman" pitchFamily="18" charset="0"/>
              <a:cs typeface="Times New Roman" pitchFamily="18" charset="0"/>
            </a:rPr>
            <a:t>planai</a:t>
          </a:r>
          <a:endParaRPr lang="lt-LT" sz="900" dirty="0">
            <a:latin typeface="Times New Roman" pitchFamily="18" charset="0"/>
            <a:cs typeface="Times New Roman" pitchFamily="18" charset="0"/>
          </a:endParaRPr>
        </a:p>
      </dgm:t>
    </dgm:pt>
    <dgm:pt modelId="{67426CB4-A89B-4D94-B9D1-E36E7AED23E7}" type="sibTrans" cxnId="{F129FF55-8B80-45E9-83FE-E907BB13D987}">
      <dgm:prSet/>
      <dgm:spPr/>
      <dgm:t>
        <a:bodyPr/>
        <a:lstStyle/>
        <a:p>
          <a:endParaRPr lang="lt-LT"/>
        </a:p>
      </dgm:t>
    </dgm:pt>
    <dgm:pt modelId="{4CD01249-9E3D-4892-95E1-E0BF0DB2D042}" type="parTrans" cxnId="{F129FF55-8B80-45E9-83FE-E907BB13D987}">
      <dgm:prSet/>
      <dgm:spPr/>
      <dgm:t>
        <a:bodyPr/>
        <a:lstStyle/>
        <a:p>
          <a:endParaRPr lang="lt-LT"/>
        </a:p>
      </dgm:t>
    </dgm:pt>
    <dgm:pt modelId="{B42AF5FD-6826-4770-9EC9-8887B9DFF1C8}">
      <dgm:prSet phldrT="[Tekstas]"/>
      <dgm:spPr/>
      <dgm:t>
        <a:bodyPr/>
        <a:lstStyle/>
        <a:p>
          <a:r>
            <a:rPr lang="lt-LT"/>
            <a:t>Darbo grupių planai</a:t>
          </a:r>
        </a:p>
      </dgm:t>
    </dgm:pt>
    <dgm:pt modelId="{365194FC-5B2B-4753-A250-F7303A10610D}" type="parTrans" cxnId="{9DD513C7-F6ED-452A-8105-FFB19836D84D}">
      <dgm:prSet/>
      <dgm:spPr/>
      <dgm:t>
        <a:bodyPr/>
        <a:lstStyle/>
        <a:p>
          <a:endParaRPr lang="lt-LT"/>
        </a:p>
      </dgm:t>
    </dgm:pt>
    <dgm:pt modelId="{1F3536F7-D6B4-403C-95AA-34FC9140ED6D}" type="sibTrans" cxnId="{9DD513C7-F6ED-452A-8105-FFB19836D84D}">
      <dgm:prSet/>
      <dgm:spPr/>
      <dgm:t>
        <a:bodyPr/>
        <a:lstStyle/>
        <a:p>
          <a:endParaRPr lang="lt-LT"/>
        </a:p>
      </dgm:t>
    </dgm:pt>
    <dgm:pt modelId="{D04A929B-ECC4-493A-AD32-F6C8DFBC54F9}">
      <dgm:prSet phldrT="[Tekstas]"/>
      <dgm:spPr/>
      <dgm:t>
        <a:bodyPr/>
        <a:lstStyle/>
        <a:p>
          <a:r>
            <a:rPr lang="lt-LT"/>
            <a:t>Kūrybinių grupių planai</a:t>
          </a:r>
        </a:p>
      </dgm:t>
    </dgm:pt>
    <dgm:pt modelId="{69AAE1B2-DEBC-48D5-B97A-A3231B8C1AAE}" type="parTrans" cxnId="{AA6DEEBF-E13E-4F7F-9013-3997202711FD}">
      <dgm:prSet/>
      <dgm:spPr/>
      <dgm:t>
        <a:bodyPr/>
        <a:lstStyle/>
        <a:p>
          <a:endParaRPr lang="lt-LT"/>
        </a:p>
      </dgm:t>
    </dgm:pt>
    <dgm:pt modelId="{7D50880E-B745-4AB7-BBA6-F6565C6AB70F}" type="sibTrans" cxnId="{AA6DEEBF-E13E-4F7F-9013-3997202711FD}">
      <dgm:prSet/>
      <dgm:spPr/>
      <dgm:t>
        <a:bodyPr/>
        <a:lstStyle/>
        <a:p>
          <a:endParaRPr lang="lt-LT"/>
        </a:p>
      </dgm:t>
    </dgm:pt>
    <dgm:pt modelId="{84F7C345-E42E-4844-8AB2-9DDDC69E2572}" type="pres">
      <dgm:prSet presAssocID="{480483D5-7E9B-4963-B4E6-63F9816856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CFFA01B8-F75A-4ED6-92D8-6E9CD29FCDC3}" type="pres">
      <dgm:prSet presAssocID="{6CBDB6A6-598F-482E-BCEC-883146C71A87}" presName="boxAndChildren" presStyleCnt="0"/>
      <dgm:spPr/>
      <dgm:t>
        <a:bodyPr/>
        <a:lstStyle/>
        <a:p>
          <a:endParaRPr lang="de-AT"/>
        </a:p>
      </dgm:t>
    </dgm:pt>
    <dgm:pt modelId="{6A6EBC9E-1432-4E53-9350-B6FCBE6770D7}" type="pres">
      <dgm:prSet presAssocID="{6CBDB6A6-598F-482E-BCEC-883146C71A87}" presName="parentTextBox" presStyleLbl="node1" presStyleIdx="0" presStyleCnt="4"/>
      <dgm:spPr/>
      <dgm:t>
        <a:bodyPr/>
        <a:lstStyle/>
        <a:p>
          <a:endParaRPr lang="lt-LT"/>
        </a:p>
      </dgm:t>
    </dgm:pt>
    <dgm:pt modelId="{E2D26FE3-8791-45A2-86BC-23FB99DC25A2}" type="pres">
      <dgm:prSet presAssocID="{6CBDB6A6-598F-482E-BCEC-883146C71A87}" presName="entireBox" presStyleLbl="node1" presStyleIdx="0" presStyleCnt="4"/>
      <dgm:spPr/>
      <dgm:t>
        <a:bodyPr/>
        <a:lstStyle/>
        <a:p>
          <a:endParaRPr lang="lt-LT"/>
        </a:p>
      </dgm:t>
    </dgm:pt>
    <dgm:pt modelId="{A4FF0735-F35E-4169-A608-8488EEC32384}" type="pres">
      <dgm:prSet presAssocID="{6CBDB6A6-598F-482E-BCEC-883146C71A87}" presName="descendantBox" presStyleCnt="0"/>
      <dgm:spPr/>
      <dgm:t>
        <a:bodyPr/>
        <a:lstStyle/>
        <a:p>
          <a:endParaRPr lang="de-AT"/>
        </a:p>
      </dgm:t>
    </dgm:pt>
    <dgm:pt modelId="{0D2F1622-9DDE-4A92-B624-CEF3FBF94B90}" type="pres">
      <dgm:prSet presAssocID="{2294E617-D477-439E-BC9B-E579739959B6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0585AEE-2A19-4ADE-BEFB-DF50B5F164D8}" type="pres">
      <dgm:prSet presAssocID="{5BAFE0AE-BB20-4BBB-9C14-A00D2F1A37F0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7DCCFCE-F835-4560-987F-408ECE0E140D}" type="pres">
      <dgm:prSet presAssocID="{B42AF5FD-6826-4770-9EC9-8887B9DFF1C8}" presName="childTextBox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80505DF-8331-42BC-A1A1-46ABE15EF493}" type="pres">
      <dgm:prSet presAssocID="{D04A929B-ECC4-493A-AD32-F6C8DFBC54F9}" presName="childTextBox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273173A-A88B-4368-B807-E7014F8FA295}" type="pres">
      <dgm:prSet presAssocID="{220296F2-87D5-4C4B-B0FA-CC48EE407D07}" presName="sp" presStyleCnt="0"/>
      <dgm:spPr/>
      <dgm:t>
        <a:bodyPr/>
        <a:lstStyle/>
        <a:p>
          <a:endParaRPr lang="de-AT"/>
        </a:p>
      </dgm:t>
    </dgm:pt>
    <dgm:pt modelId="{D11CC135-2E4E-42C1-A34B-4473702CA7B3}" type="pres">
      <dgm:prSet presAssocID="{B4304068-7CE3-42D5-B957-838559ABE1BB}" presName="arrowAndChildren" presStyleCnt="0"/>
      <dgm:spPr/>
      <dgm:t>
        <a:bodyPr/>
        <a:lstStyle/>
        <a:p>
          <a:endParaRPr lang="de-AT"/>
        </a:p>
      </dgm:t>
    </dgm:pt>
    <dgm:pt modelId="{BAA31141-23AE-4593-8AE1-CB46279ED4EA}" type="pres">
      <dgm:prSet presAssocID="{B4304068-7CE3-42D5-B957-838559ABE1BB}" presName="parentTextArrow" presStyleLbl="node1" presStyleIdx="0" presStyleCnt="4"/>
      <dgm:spPr/>
      <dgm:t>
        <a:bodyPr/>
        <a:lstStyle/>
        <a:p>
          <a:endParaRPr lang="lt-LT"/>
        </a:p>
      </dgm:t>
    </dgm:pt>
    <dgm:pt modelId="{B92AC645-216D-4CDC-A038-2888684CA37C}" type="pres">
      <dgm:prSet presAssocID="{B4304068-7CE3-42D5-B957-838559ABE1BB}" presName="arrow" presStyleLbl="node1" presStyleIdx="1" presStyleCnt="4"/>
      <dgm:spPr/>
      <dgm:t>
        <a:bodyPr/>
        <a:lstStyle/>
        <a:p>
          <a:endParaRPr lang="lt-LT"/>
        </a:p>
      </dgm:t>
    </dgm:pt>
    <dgm:pt modelId="{94D75BF1-EE7F-4752-AF2E-CC286C20BB46}" type="pres">
      <dgm:prSet presAssocID="{B4304068-7CE3-42D5-B957-838559ABE1BB}" presName="descendantArrow" presStyleCnt="0"/>
      <dgm:spPr/>
      <dgm:t>
        <a:bodyPr/>
        <a:lstStyle/>
        <a:p>
          <a:endParaRPr lang="de-AT"/>
        </a:p>
      </dgm:t>
    </dgm:pt>
    <dgm:pt modelId="{5938304F-600F-435B-A10F-E148E5A6DBE4}" type="pres">
      <dgm:prSet presAssocID="{D8AB9FA5-81F3-4752-8154-CBB7A8AB776A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E8953D1-24E4-4BAC-AE0C-A65E470A27A2}" type="pres">
      <dgm:prSet presAssocID="{BB6CE1FA-8599-4DB3-967A-F4F8D5351736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5104525-F2BC-4BEA-8322-017F05EA1163}" type="pres">
      <dgm:prSet presAssocID="{57B86B36-4862-4D9D-9850-F84C9342CF86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7AB3CAA-BF15-4210-81B6-1498288C18A5}" type="pres">
      <dgm:prSet presAssocID="{3E67B1C5-ED54-4238-8C69-98B7CD4AD007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34A117E-7F08-47AA-A659-7137B4B02405}" type="pres">
      <dgm:prSet presAssocID="{49D299D9-5872-48D6-98C1-1CD5087EDC1D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01CC208-F1C7-493D-82E4-ACB7ACDC46A7}" type="pres">
      <dgm:prSet presAssocID="{5F0C4D0B-151C-4C82-839D-485B67210892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B81A5D8-B8C6-459F-B425-6B1A0F40573B}" type="pres">
      <dgm:prSet presAssocID="{A5A2188B-F95B-4C84-AB81-732124D83EAE}" presName="sp" presStyleCnt="0"/>
      <dgm:spPr/>
      <dgm:t>
        <a:bodyPr/>
        <a:lstStyle/>
        <a:p>
          <a:endParaRPr lang="de-AT"/>
        </a:p>
      </dgm:t>
    </dgm:pt>
    <dgm:pt modelId="{5DBB5DE4-A143-4E06-8379-A0B451F4144F}" type="pres">
      <dgm:prSet presAssocID="{D8F33E3F-8E90-4868-871D-D64C0B2818DA}" presName="arrowAndChildren" presStyleCnt="0"/>
      <dgm:spPr/>
      <dgm:t>
        <a:bodyPr/>
        <a:lstStyle/>
        <a:p>
          <a:endParaRPr lang="de-AT"/>
        </a:p>
      </dgm:t>
    </dgm:pt>
    <dgm:pt modelId="{EA9F99F6-1098-402E-81EF-FD3368EF971A}" type="pres">
      <dgm:prSet presAssocID="{D8F33E3F-8E90-4868-871D-D64C0B2818DA}" presName="parentTextArrow" presStyleLbl="node1" presStyleIdx="2" presStyleCnt="4"/>
      <dgm:spPr/>
      <dgm:t>
        <a:bodyPr/>
        <a:lstStyle/>
        <a:p>
          <a:endParaRPr lang="lt-LT"/>
        </a:p>
      </dgm:t>
    </dgm:pt>
    <dgm:pt modelId="{FF9F7035-172E-4869-A622-E630EB5C7EF9}" type="pres">
      <dgm:prSet presAssocID="{1FA13962-B311-4A46-8E7E-D11C148CEF4B}" presName="sp" presStyleCnt="0"/>
      <dgm:spPr/>
      <dgm:t>
        <a:bodyPr/>
        <a:lstStyle/>
        <a:p>
          <a:endParaRPr lang="de-AT"/>
        </a:p>
      </dgm:t>
    </dgm:pt>
    <dgm:pt modelId="{D23685A1-8475-41D5-A1EB-06691E1A7330}" type="pres">
      <dgm:prSet presAssocID="{1A74C39E-1586-46EC-BA46-4F1A843292E6}" presName="arrowAndChildren" presStyleCnt="0"/>
      <dgm:spPr/>
      <dgm:t>
        <a:bodyPr/>
        <a:lstStyle/>
        <a:p>
          <a:endParaRPr lang="de-AT"/>
        </a:p>
      </dgm:t>
    </dgm:pt>
    <dgm:pt modelId="{6F7B41BF-A327-4B85-BCF1-5DF56488E77B}" type="pres">
      <dgm:prSet presAssocID="{1A74C39E-1586-46EC-BA46-4F1A843292E6}" presName="parentTextArrow" presStyleLbl="node1" presStyleIdx="3" presStyleCnt="4" custLinFactNeighborX="1477" custLinFactNeighborY="-123"/>
      <dgm:spPr/>
      <dgm:t>
        <a:bodyPr/>
        <a:lstStyle/>
        <a:p>
          <a:endParaRPr lang="lt-LT"/>
        </a:p>
      </dgm:t>
    </dgm:pt>
  </dgm:ptLst>
  <dgm:cxnLst>
    <dgm:cxn modelId="{4E23DA7E-FB15-4A38-92CF-3A82593535D2}" type="presOf" srcId="{2294E617-D477-439E-BC9B-E579739959B6}" destId="{0D2F1622-9DDE-4A92-B624-CEF3FBF94B90}" srcOrd="0" destOrd="0" presId="urn:microsoft.com/office/officeart/2005/8/layout/process4"/>
    <dgm:cxn modelId="{779E1067-5FAA-4609-8511-95C002A7D5FB}" srcId="{480483D5-7E9B-4963-B4E6-63F981685603}" destId="{1A74C39E-1586-46EC-BA46-4F1A843292E6}" srcOrd="0" destOrd="0" parTransId="{E4A95313-7550-4FF1-9E9C-4EDE3CEFD459}" sibTransId="{1FA13962-B311-4A46-8E7E-D11C148CEF4B}"/>
    <dgm:cxn modelId="{330A910A-998C-40AF-AF8E-6D0BEB31B9FE}" type="presOf" srcId="{B42AF5FD-6826-4770-9EC9-8887B9DFF1C8}" destId="{17DCCFCE-F835-4560-987F-408ECE0E140D}" srcOrd="0" destOrd="0" presId="urn:microsoft.com/office/officeart/2005/8/layout/process4"/>
    <dgm:cxn modelId="{F846733E-B77C-4BB5-BA79-FF2DD3B89C34}" srcId="{B4304068-7CE3-42D5-B957-838559ABE1BB}" destId="{BB6CE1FA-8599-4DB3-967A-F4F8D5351736}" srcOrd="1" destOrd="0" parTransId="{9E2A662E-E93C-4218-94D1-C09A8769F93B}" sibTransId="{A47ACC4E-545C-41DF-95D0-115ED45EE8D7}"/>
    <dgm:cxn modelId="{9F8AC66C-8214-47FA-9159-53A5827B729A}" type="presOf" srcId="{57B86B36-4862-4D9D-9850-F84C9342CF86}" destId="{A5104525-F2BC-4BEA-8322-017F05EA1163}" srcOrd="0" destOrd="0" presId="urn:microsoft.com/office/officeart/2005/8/layout/process4"/>
    <dgm:cxn modelId="{A62E741B-6B86-4B7A-97E5-02D1870914AA}" srcId="{B4304068-7CE3-42D5-B957-838559ABE1BB}" destId="{5F0C4D0B-151C-4C82-839D-485B67210892}" srcOrd="5" destOrd="0" parTransId="{66BA7C27-1696-4477-909D-9D305D4EFF5B}" sibTransId="{85728E71-C763-4902-BBFE-4B3085602C22}"/>
    <dgm:cxn modelId="{BFF67D4C-C439-44D3-B1D3-14E933DA3580}" type="presOf" srcId="{5BAFE0AE-BB20-4BBB-9C14-A00D2F1A37F0}" destId="{40585AEE-2A19-4ADE-BEFB-DF50B5F164D8}" srcOrd="0" destOrd="0" presId="urn:microsoft.com/office/officeart/2005/8/layout/process4"/>
    <dgm:cxn modelId="{F129FF55-8B80-45E9-83FE-E907BB13D987}" srcId="{B4304068-7CE3-42D5-B957-838559ABE1BB}" destId="{57B86B36-4862-4D9D-9850-F84C9342CF86}" srcOrd="2" destOrd="0" parTransId="{4CD01249-9E3D-4892-95E1-E0BF0DB2D042}" sibTransId="{67426CB4-A89B-4D94-B9D1-E36E7AED23E7}"/>
    <dgm:cxn modelId="{0215F01C-33A1-41A7-90EC-183D4CCC5556}" type="presOf" srcId="{6CBDB6A6-598F-482E-BCEC-883146C71A87}" destId="{E2D26FE3-8791-45A2-86BC-23FB99DC25A2}" srcOrd="1" destOrd="0" presId="urn:microsoft.com/office/officeart/2005/8/layout/process4"/>
    <dgm:cxn modelId="{674D8A5C-EBD2-460B-9511-98AB44D73773}" type="presOf" srcId="{5F0C4D0B-151C-4C82-839D-485B67210892}" destId="{501CC208-F1C7-493D-82E4-ACB7ACDC46A7}" srcOrd="0" destOrd="0" presId="urn:microsoft.com/office/officeart/2005/8/layout/process4"/>
    <dgm:cxn modelId="{1324062A-A1DA-4519-BF56-DC70193F27FF}" type="presOf" srcId="{3E67B1C5-ED54-4238-8C69-98B7CD4AD007}" destId="{47AB3CAA-BF15-4210-81B6-1498288C18A5}" srcOrd="0" destOrd="0" presId="urn:microsoft.com/office/officeart/2005/8/layout/process4"/>
    <dgm:cxn modelId="{0E3AB19B-CFE9-49C3-A8FF-2382758329D3}" srcId="{B4304068-7CE3-42D5-B957-838559ABE1BB}" destId="{3E67B1C5-ED54-4238-8C69-98B7CD4AD007}" srcOrd="3" destOrd="0" parTransId="{7C9DA5F9-2EBC-443F-A643-F9822BD9891B}" sibTransId="{8157E400-0E26-498B-856B-FC2D6555ED3C}"/>
    <dgm:cxn modelId="{AA6DEEBF-E13E-4F7F-9013-3997202711FD}" srcId="{6CBDB6A6-598F-482E-BCEC-883146C71A87}" destId="{D04A929B-ECC4-493A-AD32-F6C8DFBC54F9}" srcOrd="3" destOrd="0" parTransId="{69AAE1B2-DEBC-48D5-B97A-A3231B8C1AAE}" sibTransId="{7D50880E-B745-4AB7-BBA6-F6565C6AB70F}"/>
    <dgm:cxn modelId="{C17F1CAC-20BD-4788-B326-8EE34FB88985}" type="presOf" srcId="{480483D5-7E9B-4963-B4E6-63F981685603}" destId="{84F7C345-E42E-4844-8AB2-9DDDC69E2572}" srcOrd="0" destOrd="0" presId="urn:microsoft.com/office/officeart/2005/8/layout/process4"/>
    <dgm:cxn modelId="{84E5638F-6A06-4DDE-8081-3F2019CA0FD9}" type="presOf" srcId="{B4304068-7CE3-42D5-B957-838559ABE1BB}" destId="{BAA31141-23AE-4593-8AE1-CB46279ED4EA}" srcOrd="0" destOrd="0" presId="urn:microsoft.com/office/officeart/2005/8/layout/process4"/>
    <dgm:cxn modelId="{2EB2C16B-7E64-4A10-8B3F-50E0B0149743}" type="presOf" srcId="{1A74C39E-1586-46EC-BA46-4F1A843292E6}" destId="{6F7B41BF-A327-4B85-BCF1-5DF56488E77B}" srcOrd="0" destOrd="0" presId="urn:microsoft.com/office/officeart/2005/8/layout/process4"/>
    <dgm:cxn modelId="{9DD513C7-F6ED-452A-8105-FFB19836D84D}" srcId="{6CBDB6A6-598F-482E-BCEC-883146C71A87}" destId="{B42AF5FD-6826-4770-9EC9-8887B9DFF1C8}" srcOrd="2" destOrd="0" parTransId="{365194FC-5B2B-4753-A250-F7303A10610D}" sibTransId="{1F3536F7-D6B4-403C-95AA-34FC9140ED6D}"/>
    <dgm:cxn modelId="{FB43509F-6D70-4C95-8767-D617A2417A3F}" srcId="{6CBDB6A6-598F-482E-BCEC-883146C71A87}" destId="{5BAFE0AE-BB20-4BBB-9C14-A00D2F1A37F0}" srcOrd="1" destOrd="0" parTransId="{91E329C5-44BE-4576-B710-4D1FAC652CAD}" sibTransId="{E3E0E567-966E-4DCE-8113-C2A83B1E9E5B}"/>
    <dgm:cxn modelId="{60174D29-262B-4999-BA17-5230F2A0DA4C}" srcId="{480483D5-7E9B-4963-B4E6-63F981685603}" destId="{6CBDB6A6-598F-482E-BCEC-883146C71A87}" srcOrd="3" destOrd="0" parTransId="{106C8EF5-23F7-41C3-8551-7487E3545907}" sibTransId="{0EC4E1E5-B8BF-4BBA-AF83-12861664BA19}"/>
    <dgm:cxn modelId="{587B0B87-22F0-4B15-B526-257742176DB2}" type="presOf" srcId="{49D299D9-5872-48D6-98C1-1CD5087EDC1D}" destId="{734A117E-7F08-47AA-A659-7137B4B02405}" srcOrd="0" destOrd="0" presId="urn:microsoft.com/office/officeart/2005/8/layout/process4"/>
    <dgm:cxn modelId="{309E6B44-5BAE-4681-A330-74ACAC77D3C4}" srcId="{B4304068-7CE3-42D5-B957-838559ABE1BB}" destId="{49D299D9-5872-48D6-98C1-1CD5087EDC1D}" srcOrd="4" destOrd="0" parTransId="{5146B6EB-5CE6-423D-BD8B-B87EEF222BA1}" sibTransId="{3A147B8A-0CBB-47E8-8604-8EFBDF4F8E17}"/>
    <dgm:cxn modelId="{FB9A1C0B-97C4-4FAB-BCE3-16683C5DB673}" srcId="{480483D5-7E9B-4963-B4E6-63F981685603}" destId="{B4304068-7CE3-42D5-B957-838559ABE1BB}" srcOrd="2" destOrd="0" parTransId="{EF7679A0-3CA7-49DE-9C6A-43376937DB03}" sibTransId="{220296F2-87D5-4C4B-B0FA-CC48EE407D07}"/>
    <dgm:cxn modelId="{ED6FDAEF-537D-4E46-9D9B-68EF3B0E02A4}" srcId="{6CBDB6A6-598F-482E-BCEC-883146C71A87}" destId="{2294E617-D477-439E-BC9B-E579739959B6}" srcOrd="0" destOrd="0" parTransId="{EEE8B1FF-D0D4-4F5E-B7B1-8B19AF8B97EA}" sibTransId="{60D4831E-D8D3-4AAD-B64E-7955BE66A02E}"/>
    <dgm:cxn modelId="{E5247D64-64DC-4A31-943E-C42EF9C3784A}" srcId="{B4304068-7CE3-42D5-B957-838559ABE1BB}" destId="{D8AB9FA5-81F3-4752-8154-CBB7A8AB776A}" srcOrd="0" destOrd="0" parTransId="{91AC6187-F55E-43AC-AF21-7F0623CAE2EB}" sibTransId="{3C129CCB-A33D-4BB1-A4FC-63E4997037F4}"/>
    <dgm:cxn modelId="{833C4F60-0D3F-4EFC-B499-11F81FCC0619}" type="presOf" srcId="{B4304068-7CE3-42D5-B957-838559ABE1BB}" destId="{B92AC645-216D-4CDC-A038-2888684CA37C}" srcOrd="1" destOrd="0" presId="urn:microsoft.com/office/officeart/2005/8/layout/process4"/>
    <dgm:cxn modelId="{25738553-A2DF-43C4-B6EA-889AFB896EBE}" srcId="{480483D5-7E9B-4963-B4E6-63F981685603}" destId="{D8F33E3F-8E90-4868-871D-D64C0B2818DA}" srcOrd="1" destOrd="0" parTransId="{2ECD5B3C-DA47-4E80-ABCD-FFEAA660AEBD}" sibTransId="{A5A2188B-F95B-4C84-AB81-732124D83EAE}"/>
    <dgm:cxn modelId="{A569DDC4-1589-441A-B8DF-384163B5E150}" type="presOf" srcId="{D8F33E3F-8E90-4868-871D-D64C0B2818DA}" destId="{EA9F99F6-1098-402E-81EF-FD3368EF971A}" srcOrd="0" destOrd="0" presId="urn:microsoft.com/office/officeart/2005/8/layout/process4"/>
    <dgm:cxn modelId="{22AE3076-4E34-40E9-9B30-E14C9CE5247D}" type="presOf" srcId="{6CBDB6A6-598F-482E-BCEC-883146C71A87}" destId="{6A6EBC9E-1432-4E53-9350-B6FCBE6770D7}" srcOrd="0" destOrd="0" presId="urn:microsoft.com/office/officeart/2005/8/layout/process4"/>
    <dgm:cxn modelId="{940A6183-3D4F-4017-849A-E5EE6DE91D6D}" type="presOf" srcId="{BB6CE1FA-8599-4DB3-967A-F4F8D5351736}" destId="{CE8953D1-24E4-4BAC-AE0C-A65E470A27A2}" srcOrd="0" destOrd="0" presId="urn:microsoft.com/office/officeart/2005/8/layout/process4"/>
    <dgm:cxn modelId="{9840330B-EB2D-4244-B17A-8080ACAADC85}" type="presOf" srcId="{D8AB9FA5-81F3-4752-8154-CBB7A8AB776A}" destId="{5938304F-600F-435B-A10F-E148E5A6DBE4}" srcOrd="0" destOrd="0" presId="urn:microsoft.com/office/officeart/2005/8/layout/process4"/>
    <dgm:cxn modelId="{B6C0B06E-895D-4052-90CD-1ABE7A955A09}" type="presOf" srcId="{D04A929B-ECC4-493A-AD32-F6C8DFBC54F9}" destId="{380505DF-8331-42BC-A1A1-46ABE15EF493}" srcOrd="0" destOrd="0" presId="urn:microsoft.com/office/officeart/2005/8/layout/process4"/>
    <dgm:cxn modelId="{9E95596F-982E-49D9-B622-2896BDA45039}" type="presParOf" srcId="{84F7C345-E42E-4844-8AB2-9DDDC69E2572}" destId="{CFFA01B8-F75A-4ED6-92D8-6E9CD29FCDC3}" srcOrd="0" destOrd="0" presId="urn:microsoft.com/office/officeart/2005/8/layout/process4"/>
    <dgm:cxn modelId="{FA314C3F-B5A4-4AF4-9570-5F7175A51F91}" type="presParOf" srcId="{CFFA01B8-F75A-4ED6-92D8-6E9CD29FCDC3}" destId="{6A6EBC9E-1432-4E53-9350-B6FCBE6770D7}" srcOrd="0" destOrd="0" presId="urn:microsoft.com/office/officeart/2005/8/layout/process4"/>
    <dgm:cxn modelId="{0E244905-07D7-4C38-A23B-2CCD2A344DD6}" type="presParOf" srcId="{CFFA01B8-F75A-4ED6-92D8-6E9CD29FCDC3}" destId="{E2D26FE3-8791-45A2-86BC-23FB99DC25A2}" srcOrd="1" destOrd="0" presId="urn:microsoft.com/office/officeart/2005/8/layout/process4"/>
    <dgm:cxn modelId="{02EB461F-3B90-40A2-BC11-0187EFECC581}" type="presParOf" srcId="{CFFA01B8-F75A-4ED6-92D8-6E9CD29FCDC3}" destId="{A4FF0735-F35E-4169-A608-8488EEC32384}" srcOrd="2" destOrd="0" presId="urn:microsoft.com/office/officeart/2005/8/layout/process4"/>
    <dgm:cxn modelId="{D4953D7D-D9E9-445B-A5A6-6AD53C5D9785}" type="presParOf" srcId="{A4FF0735-F35E-4169-A608-8488EEC32384}" destId="{0D2F1622-9DDE-4A92-B624-CEF3FBF94B90}" srcOrd="0" destOrd="0" presId="urn:microsoft.com/office/officeart/2005/8/layout/process4"/>
    <dgm:cxn modelId="{CE35432B-A45C-4DBA-B9EC-9EE8C91829E1}" type="presParOf" srcId="{A4FF0735-F35E-4169-A608-8488EEC32384}" destId="{40585AEE-2A19-4ADE-BEFB-DF50B5F164D8}" srcOrd="1" destOrd="0" presId="urn:microsoft.com/office/officeart/2005/8/layout/process4"/>
    <dgm:cxn modelId="{0AF22433-D3E4-429B-BA70-DCD7BDC9F702}" type="presParOf" srcId="{A4FF0735-F35E-4169-A608-8488EEC32384}" destId="{17DCCFCE-F835-4560-987F-408ECE0E140D}" srcOrd="2" destOrd="0" presId="urn:microsoft.com/office/officeart/2005/8/layout/process4"/>
    <dgm:cxn modelId="{C006541D-5E8A-444F-87A0-A3846739D1CB}" type="presParOf" srcId="{A4FF0735-F35E-4169-A608-8488EEC32384}" destId="{380505DF-8331-42BC-A1A1-46ABE15EF493}" srcOrd="3" destOrd="0" presId="urn:microsoft.com/office/officeart/2005/8/layout/process4"/>
    <dgm:cxn modelId="{77ACBD32-9291-4363-B544-169DEE13A36C}" type="presParOf" srcId="{84F7C345-E42E-4844-8AB2-9DDDC69E2572}" destId="{9273173A-A88B-4368-B807-E7014F8FA295}" srcOrd="1" destOrd="0" presId="urn:microsoft.com/office/officeart/2005/8/layout/process4"/>
    <dgm:cxn modelId="{6ED835F8-C135-497A-9023-68268E01B481}" type="presParOf" srcId="{84F7C345-E42E-4844-8AB2-9DDDC69E2572}" destId="{D11CC135-2E4E-42C1-A34B-4473702CA7B3}" srcOrd="2" destOrd="0" presId="urn:microsoft.com/office/officeart/2005/8/layout/process4"/>
    <dgm:cxn modelId="{CF9A6391-B6BD-4ED8-A673-B971F590D23D}" type="presParOf" srcId="{D11CC135-2E4E-42C1-A34B-4473702CA7B3}" destId="{BAA31141-23AE-4593-8AE1-CB46279ED4EA}" srcOrd="0" destOrd="0" presId="urn:microsoft.com/office/officeart/2005/8/layout/process4"/>
    <dgm:cxn modelId="{1CB10846-0537-42CA-B589-6CBE98C7194B}" type="presParOf" srcId="{D11CC135-2E4E-42C1-A34B-4473702CA7B3}" destId="{B92AC645-216D-4CDC-A038-2888684CA37C}" srcOrd="1" destOrd="0" presId="urn:microsoft.com/office/officeart/2005/8/layout/process4"/>
    <dgm:cxn modelId="{BF37DE3D-3C22-44AC-8E63-51DE0AF8A1A1}" type="presParOf" srcId="{D11CC135-2E4E-42C1-A34B-4473702CA7B3}" destId="{94D75BF1-EE7F-4752-AF2E-CC286C20BB46}" srcOrd="2" destOrd="0" presId="urn:microsoft.com/office/officeart/2005/8/layout/process4"/>
    <dgm:cxn modelId="{A3CD9F61-BADD-4F3D-A018-26DA1CC57C8D}" type="presParOf" srcId="{94D75BF1-EE7F-4752-AF2E-CC286C20BB46}" destId="{5938304F-600F-435B-A10F-E148E5A6DBE4}" srcOrd="0" destOrd="0" presId="urn:microsoft.com/office/officeart/2005/8/layout/process4"/>
    <dgm:cxn modelId="{062DAEA0-7D34-4CC2-B204-65407052C4A2}" type="presParOf" srcId="{94D75BF1-EE7F-4752-AF2E-CC286C20BB46}" destId="{CE8953D1-24E4-4BAC-AE0C-A65E470A27A2}" srcOrd="1" destOrd="0" presId="urn:microsoft.com/office/officeart/2005/8/layout/process4"/>
    <dgm:cxn modelId="{75A0530E-E172-49AC-ACDD-DE71847157D3}" type="presParOf" srcId="{94D75BF1-EE7F-4752-AF2E-CC286C20BB46}" destId="{A5104525-F2BC-4BEA-8322-017F05EA1163}" srcOrd="2" destOrd="0" presId="urn:microsoft.com/office/officeart/2005/8/layout/process4"/>
    <dgm:cxn modelId="{345A8DEE-5408-4A0C-AE6B-222B1682E58A}" type="presParOf" srcId="{94D75BF1-EE7F-4752-AF2E-CC286C20BB46}" destId="{47AB3CAA-BF15-4210-81B6-1498288C18A5}" srcOrd="3" destOrd="0" presId="urn:microsoft.com/office/officeart/2005/8/layout/process4"/>
    <dgm:cxn modelId="{FF3722AA-F93F-42D4-9A5D-53A8A6BEB798}" type="presParOf" srcId="{94D75BF1-EE7F-4752-AF2E-CC286C20BB46}" destId="{734A117E-7F08-47AA-A659-7137B4B02405}" srcOrd="4" destOrd="0" presId="urn:microsoft.com/office/officeart/2005/8/layout/process4"/>
    <dgm:cxn modelId="{972EDF7C-0EA2-4F37-AC12-6EE758EF1D46}" type="presParOf" srcId="{94D75BF1-EE7F-4752-AF2E-CC286C20BB46}" destId="{501CC208-F1C7-493D-82E4-ACB7ACDC46A7}" srcOrd="5" destOrd="0" presId="urn:microsoft.com/office/officeart/2005/8/layout/process4"/>
    <dgm:cxn modelId="{19E5608A-5407-42A9-A411-EF96A2111B9F}" type="presParOf" srcId="{84F7C345-E42E-4844-8AB2-9DDDC69E2572}" destId="{6B81A5D8-B8C6-459F-B425-6B1A0F40573B}" srcOrd="3" destOrd="0" presId="urn:microsoft.com/office/officeart/2005/8/layout/process4"/>
    <dgm:cxn modelId="{30D83167-FE91-4D1C-A87B-100792AD8AB7}" type="presParOf" srcId="{84F7C345-E42E-4844-8AB2-9DDDC69E2572}" destId="{5DBB5DE4-A143-4E06-8379-A0B451F4144F}" srcOrd="4" destOrd="0" presId="urn:microsoft.com/office/officeart/2005/8/layout/process4"/>
    <dgm:cxn modelId="{02F53845-296E-412C-9ECD-E4FDBA796BFE}" type="presParOf" srcId="{5DBB5DE4-A143-4E06-8379-A0B451F4144F}" destId="{EA9F99F6-1098-402E-81EF-FD3368EF971A}" srcOrd="0" destOrd="0" presId="urn:microsoft.com/office/officeart/2005/8/layout/process4"/>
    <dgm:cxn modelId="{4A5C9941-DEEA-48F2-BA25-1406B16BEAB4}" type="presParOf" srcId="{84F7C345-E42E-4844-8AB2-9DDDC69E2572}" destId="{FF9F7035-172E-4869-A622-E630EB5C7EF9}" srcOrd="5" destOrd="0" presId="urn:microsoft.com/office/officeart/2005/8/layout/process4"/>
    <dgm:cxn modelId="{0942A2A2-BD1A-4829-A227-C41EFCD656D2}" type="presParOf" srcId="{84F7C345-E42E-4844-8AB2-9DDDC69E2572}" destId="{D23685A1-8475-41D5-A1EB-06691E1A7330}" srcOrd="6" destOrd="0" presId="urn:microsoft.com/office/officeart/2005/8/layout/process4"/>
    <dgm:cxn modelId="{1867A1D9-C7ED-40A7-A74A-3DFB57452F63}" type="presParOf" srcId="{D23685A1-8475-41D5-A1EB-06691E1A7330}" destId="{6F7B41BF-A327-4B85-BCF1-5DF56488E7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B89A2-0922-425D-98FA-AAD511EADC5A}" type="doc">
      <dgm:prSet loTypeId="urn:microsoft.com/office/officeart/2005/8/layout/list1" loCatId="list" qsTypeId="urn:microsoft.com/office/officeart/2005/8/quickstyle/simple1#24" qsCatId="simple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6078112F-A360-482D-BAE9-395516483F00}">
      <dgm:prSet phldrT="[Tekstas]" custT="1"/>
      <dgm:spPr>
        <a:solidFill>
          <a:schemeClr val="bg2"/>
        </a:solidFill>
      </dgm:spPr>
      <dgm:t>
        <a:bodyPr/>
        <a:lstStyle/>
        <a:p>
          <a:pPr>
            <a:lnSpc>
              <a:spcPct val="150000"/>
            </a:lnSpc>
          </a:pPr>
          <a:r>
            <a:rPr lang="lt-LT" sz="1600" dirty="0">
              <a:solidFill>
                <a:schemeClr val="bg1"/>
              </a:solidFill>
            </a:rPr>
            <a:t>ĮSTAIGOS </a:t>
          </a:r>
          <a:r>
            <a:rPr lang="lt-LT" sz="1600" dirty="0" smtClean="0">
              <a:solidFill>
                <a:schemeClr val="bg1"/>
              </a:solidFill>
            </a:rPr>
            <a:t>TARYBA</a:t>
          </a:r>
          <a:r>
            <a:rPr lang="de-DE" sz="1600" dirty="0" smtClean="0">
              <a:solidFill>
                <a:schemeClr val="bg1"/>
              </a:solidFill>
            </a:rPr>
            <a:t>.</a:t>
          </a:r>
          <a:r>
            <a:rPr lang="lt-LT" sz="1600" dirty="0" smtClean="0">
              <a:solidFill>
                <a:schemeClr val="bg1"/>
              </a:solidFill>
            </a:rPr>
            <a:t> </a:t>
          </a:r>
          <a:endParaRPr lang="lt-LT" sz="1100" strike="sngStrike" dirty="0">
            <a:solidFill>
              <a:srgbClr val="FF0000"/>
            </a:solidFill>
          </a:endParaRPr>
        </a:p>
      </dgm:t>
    </dgm:pt>
    <dgm:pt modelId="{7CDFCB91-A2E7-4AFD-9D88-CFB10E2A34DB}" type="parTrans" cxnId="{D3997AFF-84BD-419D-95BB-71D0B8DA1036}">
      <dgm:prSet/>
      <dgm:spPr/>
      <dgm:t>
        <a:bodyPr/>
        <a:lstStyle/>
        <a:p>
          <a:endParaRPr lang="lt-LT"/>
        </a:p>
      </dgm:t>
    </dgm:pt>
    <dgm:pt modelId="{96CB89FC-6565-4854-B391-EFBBC845B877}" type="sibTrans" cxnId="{D3997AFF-84BD-419D-95BB-71D0B8DA1036}">
      <dgm:prSet/>
      <dgm:spPr/>
      <dgm:t>
        <a:bodyPr/>
        <a:lstStyle/>
        <a:p>
          <a:endParaRPr lang="lt-LT"/>
        </a:p>
      </dgm:t>
    </dgm:pt>
    <dgm:pt modelId="{DBF167DC-F9E1-4C8E-835F-23CEA5758F9B}">
      <dgm:prSet phldrT="[Tekstas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lt-LT" sz="1200" dirty="0">
              <a:solidFill>
                <a:schemeClr val="tx1"/>
              </a:solidFill>
            </a:rPr>
            <a:t>METODINĖ TARYBA, NARIAI</a:t>
          </a:r>
          <a:r>
            <a:rPr lang="lt-LT" sz="1200" dirty="0" smtClean="0">
              <a:solidFill>
                <a:schemeClr val="tx1"/>
              </a:solidFill>
            </a:rPr>
            <a:t>:</a:t>
          </a:r>
          <a:endParaRPr lang="lt-LT" sz="1200" u="none" strike="sngStrike" dirty="0">
            <a:solidFill>
              <a:srgbClr val="FF0000"/>
            </a:solidFill>
          </a:endParaRPr>
        </a:p>
      </dgm:t>
    </dgm:pt>
    <dgm:pt modelId="{214AD187-BBEF-48FE-831E-6399FE04012C}" type="parTrans" cxnId="{C47A7D39-E543-4171-83B3-44C3EF20B123}">
      <dgm:prSet/>
      <dgm:spPr/>
      <dgm:t>
        <a:bodyPr/>
        <a:lstStyle/>
        <a:p>
          <a:endParaRPr lang="lt-LT"/>
        </a:p>
      </dgm:t>
    </dgm:pt>
    <dgm:pt modelId="{4AA0DBEC-DD52-4B8D-9F3B-16E16613331B}" type="sibTrans" cxnId="{C47A7D39-E543-4171-83B3-44C3EF20B123}">
      <dgm:prSet/>
      <dgm:spPr/>
      <dgm:t>
        <a:bodyPr/>
        <a:lstStyle/>
        <a:p>
          <a:endParaRPr lang="lt-LT"/>
        </a:p>
      </dgm:t>
    </dgm:pt>
    <dgm:pt modelId="{8C2FBCD8-A03D-4B0E-BACE-73A4F82C3E89}">
      <dgm:prSet phldrT="[Tekstas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lt-LT" sz="1400" dirty="0" smtClean="0">
              <a:solidFill>
                <a:schemeClr val="tx1"/>
              </a:solidFill>
            </a:rPr>
            <a:t>KOMISIJOS</a:t>
          </a:r>
          <a:r>
            <a:rPr lang="de-DE" sz="1400" dirty="0" smtClean="0">
              <a:solidFill>
                <a:schemeClr val="tx1"/>
              </a:solidFill>
            </a:rPr>
            <a:t>:</a:t>
          </a:r>
        </a:p>
        <a:p>
          <a:r>
            <a:rPr lang="lt-LT" sz="1600" dirty="0" smtClean="0">
              <a:solidFill>
                <a:schemeClr val="tx1"/>
              </a:solidFill>
            </a:rPr>
            <a:t> </a:t>
          </a:r>
          <a:r>
            <a:rPr lang="lt-LT" sz="1100" i="0" dirty="0" smtClean="0">
              <a:solidFill>
                <a:schemeClr val="tx1"/>
              </a:solidFill>
            </a:rPr>
            <a:t>VAIKO GEROVĖS KOMISIJA.</a:t>
          </a:r>
          <a:endParaRPr lang="lt-LT" sz="1100" i="0" dirty="0">
            <a:solidFill>
              <a:schemeClr val="tx1"/>
            </a:solidFill>
          </a:endParaRPr>
        </a:p>
        <a:p>
          <a:r>
            <a:rPr lang="lt-LT" sz="1400" i="0" dirty="0">
              <a:solidFill>
                <a:schemeClr val="tx1"/>
              </a:solidFill>
            </a:rPr>
            <a:t>TRUMPALAIKĖS KOMISIJOS: </a:t>
          </a:r>
          <a:r>
            <a:rPr lang="lt-LT" sz="1100" i="0" dirty="0">
              <a:solidFill>
                <a:schemeClr val="tx1"/>
              </a:solidFill>
            </a:rPr>
            <a:t>INVENTORIZACIJOS, INVENTORIAUS IR MAISTO PRODUKTŲ NERAŠYMO KOMISIJOS IR KT.  </a:t>
          </a:r>
          <a:endParaRPr lang="lt-LT" sz="600" i="0" strike="sngStrike" dirty="0">
            <a:solidFill>
              <a:srgbClr val="FF0000"/>
            </a:solidFill>
          </a:endParaRPr>
        </a:p>
      </dgm:t>
    </dgm:pt>
    <dgm:pt modelId="{89AC900A-FF1E-4E01-AE7B-53939BD2B531}" type="parTrans" cxnId="{8DCE02C0-D9D8-40CD-893A-16722A4223F7}">
      <dgm:prSet/>
      <dgm:spPr/>
      <dgm:t>
        <a:bodyPr/>
        <a:lstStyle/>
        <a:p>
          <a:endParaRPr lang="lt-LT"/>
        </a:p>
      </dgm:t>
    </dgm:pt>
    <dgm:pt modelId="{299B6232-6DEB-49CC-8080-1AAA34694B2A}" type="sibTrans" cxnId="{8DCE02C0-D9D8-40CD-893A-16722A4223F7}">
      <dgm:prSet/>
      <dgm:spPr/>
      <dgm:t>
        <a:bodyPr/>
        <a:lstStyle/>
        <a:p>
          <a:endParaRPr lang="lt-LT"/>
        </a:p>
      </dgm:t>
    </dgm:pt>
    <dgm:pt modelId="{1DDFA977-469D-416B-9F42-8598E1DC1457}">
      <dgm:prSet phldrT="[Tekstas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lt-LT" sz="1400" dirty="0">
              <a:solidFill>
                <a:schemeClr val="tx1"/>
              </a:solidFill>
            </a:rPr>
            <a:t>MOKYTOJŲ TARYBA, </a:t>
          </a:r>
          <a:r>
            <a:rPr lang="lt-LT" sz="1400" dirty="0" smtClean="0">
              <a:solidFill>
                <a:schemeClr val="tx1"/>
              </a:solidFill>
            </a:rPr>
            <a:t>NARIAI</a:t>
          </a:r>
          <a:endParaRPr lang="lt-LT" sz="1400" strike="sngStrike" dirty="0">
            <a:solidFill>
              <a:srgbClr val="FF0000"/>
            </a:solidFill>
          </a:endParaRPr>
        </a:p>
      </dgm:t>
    </dgm:pt>
    <dgm:pt modelId="{A708E04F-D9D0-4D10-95C9-2BA506DAC18A}" type="parTrans" cxnId="{748AF4BB-60D8-4A4A-B350-19C4D469E5FD}">
      <dgm:prSet/>
      <dgm:spPr/>
      <dgm:t>
        <a:bodyPr/>
        <a:lstStyle/>
        <a:p>
          <a:endParaRPr lang="lt-LT"/>
        </a:p>
      </dgm:t>
    </dgm:pt>
    <dgm:pt modelId="{596DAD85-FF5B-4EE0-AF3B-D527EFD99AF6}" type="sibTrans" cxnId="{748AF4BB-60D8-4A4A-B350-19C4D469E5FD}">
      <dgm:prSet/>
      <dgm:spPr/>
      <dgm:t>
        <a:bodyPr/>
        <a:lstStyle/>
        <a:p>
          <a:endParaRPr lang="lt-LT"/>
        </a:p>
      </dgm:t>
    </dgm:pt>
    <dgm:pt modelId="{7C21F756-E1F0-49D6-B949-1410AB6D5DA4}">
      <dgm:prSet phldrT="[Tekstas]" custT="1"/>
      <dgm:spPr/>
      <dgm:t>
        <a:bodyPr/>
        <a:lstStyle/>
        <a:p>
          <a:r>
            <a:rPr lang="lt-LT" sz="1400" i="0" dirty="0">
              <a:solidFill>
                <a:schemeClr val="tx1"/>
              </a:solidFill>
            </a:rPr>
            <a:t>DARBO </a:t>
          </a:r>
          <a:r>
            <a:rPr lang="lt-LT" sz="1400" i="0" dirty="0" smtClean="0">
              <a:solidFill>
                <a:schemeClr val="tx1"/>
              </a:solidFill>
            </a:rPr>
            <a:t>GRUPĖS.</a:t>
          </a:r>
        </a:p>
        <a:p>
          <a:r>
            <a:rPr lang="lt-LT" sz="1400" b="0" i="0" dirty="0" smtClean="0">
              <a:solidFill>
                <a:schemeClr val="tx1"/>
              </a:solidFill>
            </a:rPr>
            <a:t>          </a:t>
          </a:r>
          <a:r>
            <a:rPr lang="lt-LT" sz="1050" b="0" i="0" dirty="0" smtClean="0">
              <a:solidFill>
                <a:schemeClr val="tx1"/>
              </a:solidFill>
            </a:rPr>
            <a:t>ĮSTAIGOS VEIKLOS ĮSIVERTINIMO DARBO </a:t>
          </a:r>
          <a:r>
            <a:rPr lang="lt-LT" sz="1050" b="0" i="0" dirty="0">
              <a:solidFill>
                <a:schemeClr val="tx1"/>
              </a:solidFill>
            </a:rPr>
            <a:t>GRUPĖ.  </a:t>
          </a:r>
        </a:p>
        <a:p>
          <a:r>
            <a:rPr lang="de-DE" sz="1400" b="0" i="0" dirty="0" smtClean="0">
              <a:solidFill>
                <a:schemeClr val="tx1"/>
              </a:solidFill>
            </a:rPr>
            <a:t>          </a:t>
          </a:r>
          <a:r>
            <a:rPr lang="lt-LT" sz="1400" b="0" i="0" dirty="0" smtClean="0">
              <a:solidFill>
                <a:schemeClr val="tx1"/>
              </a:solidFill>
            </a:rPr>
            <a:t>TRUPMALAIKĖS </a:t>
          </a:r>
          <a:r>
            <a:rPr lang="lt-LT" sz="1400" b="0" i="0" dirty="0">
              <a:solidFill>
                <a:schemeClr val="tx1"/>
              </a:solidFill>
            </a:rPr>
            <a:t>DARBO</a:t>
          </a:r>
          <a:r>
            <a:rPr lang="en-US" sz="1400" b="0" i="0" dirty="0">
              <a:solidFill>
                <a:schemeClr val="tx1"/>
              </a:solidFill>
            </a:rPr>
            <a:t> GRUP</a:t>
          </a:r>
          <a:r>
            <a:rPr lang="lt-LT" sz="1400" b="0" i="0" dirty="0">
              <a:solidFill>
                <a:schemeClr val="tx1"/>
              </a:solidFill>
            </a:rPr>
            <a:t>Ė</a:t>
          </a:r>
          <a:r>
            <a:rPr lang="en-US" sz="1400" b="0" i="0" dirty="0">
              <a:solidFill>
                <a:schemeClr val="tx1"/>
              </a:solidFill>
            </a:rPr>
            <a:t>S</a:t>
          </a:r>
          <a:r>
            <a:rPr lang="lt-LT" sz="1400" b="0" i="0" dirty="0">
              <a:solidFill>
                <a:schemeClr val="tx1"/>
              </a:solidFill>
            </a:rPr>
            <a:t> </a:t>
          </a:r>
          <a:r>
            <a:rPr lang="lt-LT" sz="1050" b="0" i="0" dirty="0">
              <a:solidFill>
                <a:schemeClr val="tx1"/>
              </a:solidFill>
            </a:rPr>
            <a:t>BURIAMOS ESANT POREIKIUI.</a:t>
          </a:r>
          <a:endParaRPr lang="lt-LT" sz="1200" b="0" i="0" dirty="0">
            <a:solidFill>
              <a:schemeClr val="tx1"/>
            </a:solidFill>
          </a:endParaRPr>
        </a:p>
      </dgm:t>
    </dgm:pt>
    <dgm:pt modelId="{273DA0DA-B690-43BF-9143-39DCA4CF39A6}" type="parTrans" cxnId="{07F66E77-2B15-478C-AC86-0ADEBE2B090A}">
      <dgm:prSet/>
      <dgm:spPr/>
      <dgm:t>
        <a:bodyPr/>
        <a:lstStyle/>
        <a:p>
          <a:endParaRPr lang="lt-LT"/>
        </a:p>
      </dgm:t>
    </dgm:pt>
    <dgm:pt modelId="{4C03EBE9-9A93-4C72-816D-C2AEE2DA008D}" type="sibTrans" cxnId="{07F66E77-2B15-478C-AC86-0ADEBE2B090A}">
      <dgm:prSet/>
      <dgm:spPr/>
      <dgm:t>
        <a:bodyPr/>
        <a:lstStyle/>
        <a:p>
          <a:endParaRPr lang="lt-LT"/>
        </a:p>
      </dgm:t>
    </dgm:pt>
    <dgm:pt modelId="{F809F047-5B98-467F-9DF6-6FFE7209C382}">
      <dgm:prSet phldrT="[Tekstas]" custT="1"/>
      <dgm:spPr/>
      <dgm:t>
        <a:bodyPr/>
        <a:lstStyle/>
        <a:p>
          <a:r>
            <a:rPr lang="lt-LT" sz="1400" i="0" dirty="0">
              <a:solidFill>
                <a:schemeClr val="tx1"/>
              </a:solidFill>
            </a:rPr>
            <a:t>KŪRYBINĖS  </a:t>
          </a:r>
          <a:r>
            <a:rPr lang="lt-LT" sz="1400" i="0" dirty="0" smtClean="0">
              <a:solidFill>
                <a:schemeClr val="tx1"/>
              </a:solidFill>
            </a:rPr>
            <a:t>GRUPĖS</a:t>
          </a:r>
          <a:r>
            <a:rPr lang="de-DE" sz="1400" i="0" dirty="0" smtClean="0">
              <a:solidFill>
                <a:schemeClr val="tx1"/>
              </a:solidFill>
            </a:rPr>
            <a:t>.</a:t>
          </a:r>
          <a:r>
            <a:rPr lang="lt-LT" sz="1100" i="0" dirty="0" smtClean="0">
              <a:solidFill>
                <a:schemeClr val="tx1"/>
              </a:solidFill>
            </a:rPr>
            <a:t> </a:t>
          </a:r>
          <a:endParaRPr lang="lt-LT" sz="1100" i="0" dirty="0">
            <a:solidFill>
              <a:schemeClr val="tx1"/>
            </a:solidFill>
          </a:endParaRPr>
        </a:p>
        <a:p>
          <a:r>
            <a:rPr lang="lt-LT" sz="1400" i="0" dirty="0">
              <a:solidFill>
                <a:schemeClr val="tx1"/>
              </a:solidFill>
            </a:rPr>
            <a:t> </a:t>
          </a:r>
          <a:r>
            <a:rPr lang="lt-LT" sz="1050" i="0" dirty="0">
              <a:solidFill>
                <a:schemeClr val="tx1"/>
              </a:solidFill>
            </a:rPr>
            <a:t>EKUKACINĖS ALINKOS KURINO GRUPĖ, SAUGIOS </a:t>
          </a:r>
          <a:r>
            <a:rPr lang="lt-LT" sz="1050" i="0" dirty="0" smtClean="0">
              <a:solidFill>
                <a:schemeClr val="tx1"/>
              </a:solidFill>
            </a:rPr>
            <a:t>IR SVEIKOS </a:t>
          </a:r>
          <a:r>
            <a:rPr lang="lt-LT" sz="1050" i="0" dirty="0">
              <a:solidFill>
                <a:schemeClr val="tx1"/>
              </a:solidFill>
            </a:rPr>
            <a:t>GYVENSENOS, </a:t>
          </a:r>
          <a:r>
            <a:rPr lang="lt-LT" sz="1050" i="0" dirty="0" smtClean="0">
              <a:solidFill>
                <a:schemeClr val="tx1"/>
              </a:solidFill>
            </a:rPr>
            <a:t>INTERJERO PUOŠIMO, RENGINIŲ ORGANIZAVIMO, SEMINARO „NETRADICINĖS MENINĖS RAIŠKOS GALIMYBĖS VAIKŲ DARŽELYJE“</a:t>
          </a:r>
          <a:r>
            <a:rPr lang="lt-LT" sz="1050" i="0" strike="noStrike" dirty="0" smtClean="0">
              <a:solidFill>
                <a:schemeClr val="tx1"/>
              </a:solidFill>
            </a:rPr>
            <a:t> RENGIMO .</a:t>
          </a:r>
          <a:endParaRPr lang="lt-LT" sz="1400" i="0" strike="sngStrike" dirty="0">
            <a:solidFill>
              <a:srgbClr val="FF0000"/>
            </a:solidFill>
          </a:endParaRPr>
        </a:p>
      </dgm:t>
    </dgm:pt>
    <dgm:pt modelId="{E9FBDB53-6760-440E-AE40-3FFAB2AE3B7C}" type="parTrans" cxnId="{431E6E37-F072-46AC-AAEE-1B45C542DFD7}">
      <dgm:prSet/>
      <dgm:spPr/>
      <dgm:t>
        <a:bodyPr/>
        <a:lstStyle/>
        <a:p>
          <a:endParaRPr lang="lt-LT"/>
        </a:p>
      </dgm:t>
    </dgm:pt>
    <dgm:pt modelId="{B42C009E-A041-43B3-87B0-823EB4CA012E}" type="sibTrans" cxnId="{431E6E37-F072-46AC-AAEE-1B45C542DFD7}">
      <dgm:prSet/>
      <dgm:spPr/>
      <dgm:t>
        <a:bodyPr/>
        <a:lstStyle/>
        <a:p>
          <a:endParaRPr lang="lt-LT"/>
        </a:p>
      </dgm:t>
    </dgm:pt>
    <dgm:pt modelId="{29C34683-5984-47FA-80CD-E0269F28BFD5}" type="pres">
      <dgm:prSet presAssocID="{A89B89A2-0922-425D-98FA-AAD511EADC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FAF0537E-E324-4B73-B521-F6FAAE30A3B4}" type="pres">
      <dgm:prSet presAssocID="{6078112F-A360-482D-BAE9-395516483F00}" presName="parentLin" presStyleCnt="0"/>
      <dgm:spPr/>
    </dgm:pt>
    <dgm:pt modelId="{E17B6662-BCB8-41EE-BB74-83F93790B412}" type="pres">
      <dgm:prSet presAssocID="{6078112F-A360-482D-BAE9-395516483F00}" presName="parentLeftMargin" presStyleLbl="node1" presStyleIdx="0" presStyleCnt="6"/>
      <dgm:spPr/>
      <dgm:t>
        <a:bodyPr/>
        <a:lstStyle/>
        <a:p>
          <a:endParaRPr lang="lt-LT"/>
        </a:p>
      </dgm:t>
    </dgm:pt>
    <dgm:pt modelId="{E8B88D6D-7856-461C-9DD5-9B0891346E60}" type="pres">
      <dgm:prSet presAssocID="{6078112F-A360-482D-BAE9-395516483F00}" presName="parentText" presStyleLbl="node1" presStyleIdx="0" presStyleCnt="6" custScaleX="142857" custScaleY="222940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9D3212F-98AD-468D-923E-645C6DEDC6D2}" type="pres">
      <dgm:prSet presAssocID="{6078112F-A360-482D-BAE9-395516483F00}" presName="negativeSpace" presStyleCnt="0"/>
      <dgm:spPr/>
    </dgm:pt>
    <dgm:pt modelId="{87157A6B-43FA-4E95-BCCE-E41F1814EE5D}" type="pres">
      <dgm:prSet presAssocID="{6078112F-A360-482D-BAE9-395516483F00}" presName="childText" presStyleLbl="conFgAcc1" presStyleIdx="0" presStyleCnt="6">
        <dgm:presLayoutVars>
          <dgm:bulletEnabled val="1"/>
        </dgm:presLayoutVars>
      </dgm:prSet>
      <dgm:spPr/>
    </dgm:pt>
    <dgm:pt modelId="{0E21AEE1-3084-407D-90CD-6D5E962A0508}" type="pres">
      <dgm:prSet presAssocID="{96CB89FC-6565-4854-B391-EFBBC845B877}" presName="spaceBetweenRectangles" presStyleCnt="0"/>
      <dgm:spPr/>
    </dgm:pt>
    <dgm:pt modelId="{78FF984C-FD30-4CEA-B9EE-3AAC5CE353B2}" type="pres">
      <dgm:prSet presAssocID="{1DDFA977-469D-416B-9F42-8598E1DC1457}" presName="parentLin" presStyleCnt="0"/>
      <dgm:spPr/>
    </dgm:pt>
    <dgm:pt modelId="{AC45BF1F-98B8-42A6-B6EA-C831EE9EDE6F}" type="pres">
      <dgm:prSet presAssocID="{1DDFA977-469D-416B-9F42-8598E1DC1457}" presName="parentLeftMargin" presStyleLbl="node1" presStyleIdx="0" presStyleCnt="6"/>
      <dgm:spPr/>
      <dgm:t>
        <a:bodyPr/>
        <a:lstStyle/>
        <a:p>
          <a:endParaRPr lang="lt-LT"/>
        </a:p>
      </dgm:t>
    </dgm:pt>
    <dgm:pt modelId="{B7733179-B807-40FB-8203-BCE45235DAEC}" type="pres">
      <dgm:prSet presAssocID="{1DDFA977-469D-416B-9F42-8598E1DC1457}" presName="parentText" presStyleLbl="node1" presStyleIdx="1" presStyleCnt="6" custScaleX="142857" custScaleY="18083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35203C4-86B5-46BC-935B-202B2F0CB812}" type="pres">
      <dgm:prSet presAssocID="{1DDFA977-469D-416B-9F42-8598E1DC1457}" presName="negativeSpace" presStyleCnt="0"/>
      <dgm:spPr/>
    </dgm:pt>
    <dgm:pt modelId="{4DFDFA97-F542-4597-AE33-B3A9844730B0}" type="pres">
      <dgm:prSet presAssocID="{1DDFA977-469D-416B-9F42-8598E1DC1457}" presName="childText" presStyleLbl="conFgAcc1" presStyleIdx="1" presStyleCnt="6">
        <dgm:presLayoutVars>
          <dgm:bulletEnabled val="1"/>
        </dgm:presLayoutVars>
      </dgm:prSet>
      <dgm:spPr/>
    </dgm:pt>
    <dgm:pt modelId="{C89E13E0-EED1-4CC0-B4A0-F8634D533B6C}" type="pres">
      <dgm:prSet presAssocID="{596DAD85-FF5B-4EE0-AF3B-D527EFD99AF6}" presName="spaceBetweenRectangles" presStyleCnt="0"/>
      <dgm:spPr/>
    </dgm:pt>
    <dgm:pt modelId="{EC55C09D-32BF-4A8A-A7D3-90B4ABA0CC2B}" type="pres">
      <dgm:prSet presAssocID="{DBF167DC-F9E1-4C8E-835F-23CEA5758F9B}" presName="parentLin" presStyleCnt="0"/>
      <dgm:spPr/>
    </dgm:pt>
    <dgm:pt modelId="{98C7118E-7EAE-42C4-9FEF-6153BE80C6B5}" type="pres">
      <dgm:prSet presAssocID="{DBF167DC-F9E1-4C8E-835F-23CEA5758F9B}" presName="parentLeftMargin" presStyleLbl="node1" presStyleIdx="1" presStyleCnt="6"/>
      <dgm:spPr/>
      <dgm:t>
        <a:bodyPr/>
        <a:lstStyle/>
        <a:p>
          <a:endParaRPr lang="lt-LT"/>
        </a:p>
      </dgm:t>
    </dgm:pt>
    <dgm:pt modelId="{DDA37EC3-EB49-4BC0-BD82-8242A6B08999}" type="pres">
      <dgm:prSet presAssocID="{DBF167DC-F9E1-4C8E-835F-23CEA5758F9B}" presName="parentText" presStyleLbl="node1" presStyleIdx="2" presStyleCnt="6" custScaleX="142857" custScaleY="231151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2F35834-47F2-4921-A828-F97AC4EF0024}" type="pres">
      <dgm:prSet presAssocID="{DBF167DC-F9E1-4C8E-835F-23CEA5758F9B}" presName="negativeSpace" presStyleCnt="0"/>
      <dgm:spPr/>
    </dgm:pt>
    <dgm:pt modelId="{6D1CB2EB-D2B2-4D03-85BF-17CF229C28D7}" type="pres">
      <dgm:prSet presAssocID="{DBF167DC-F9E1-4C8E-835F-23CEA5758F9B}" presName="childText" presStyleLbl="conFgAcc1" presStyleIdx="2" presStyleCnt="6">
        <dgm:presLayoutVars>
          <dgm:bulletEnabled val="1"/>
        </dgm:presLayoutVars>
      </dgm:prSet>
      <dgm:spPr/>
    </dgm:pt>
    <dgm:pt modelId="{CEC66553-C959-491E-91E1-EFD2C3E7BB32}" type="pres">
      <dgm:prSet presAssocID="{4AA0DBEC-DD52-4B8D-9F3B-16E16613331B}" presName="spaceBetweenRectangles" presStyleCnt="0"/>
      <dgm:spPr/>
    </dgm:pt>
    <dgm:pt modelId="{2F23C338-6CA9-4605-9368-EAC699201C79}" type="pres">
      <dgm:prSet presAssocID="{8C2FBCD8-A03D-4B0E-BACE-73A4F82C3E89}" presName="parentLin" presStyleCnt="0"/>
      <dgm:spPr/>
    </dgm:pt>
    <dgm:pt modelId="{B84DD62C-EA3E-4423-96F1-D5F507489BD7}" type="pres">
      <dgm:prSet presAssocID="{8C2FBCD8-A03D-4B0E-BACE-73A4F82C3E89}" presName="parentLeftMargin" presStyleLbl="node1" presStyleIdx="2" presStyleCnt="6"/>
      <dgm:spPr/>
      <dgm:t>
        <a:bodyPr/>
        <a:lstStyle/>
        <a:p>
          <a:endParaRPr lang="lt-LT"/>
        </a:p>
      </dgm:t>
    </dgm:pt>
    <dgm:pt modelId="{82DA5E18-AFFC-4A82-A9A2-E2148AE8AD8F}" type="pres">
      <dgm:prSet presAssocID="{8C2FBCD8-A03D-4B0E-BACE-73A4F82C3E89}" presName="parentText" presStyleLbl="node1" presStyleIdx="3" presStyleCnt="6" custScaleX="142153" custScaleY="309880" custLinFactNeighborX="-12906" custLinFactNeighborY="-1476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1751723-F5B9-4C6E-BE79-220A4C1401AC}" type="pres">
      <dgm:prSet presAssocID="{8C2FBCD8-A03D-4B0E-BACE-73A4F82C3E89}" presName="negativeSpace" presStyleCnt="0"/>
      <dgm:spPr/>
    </dgm:pt>
    <dgm:pt modelId="{98FDF575-69AD-4A04-A09C-6E05590778E2}" type="pres">
      <dgm:prSet presAssocID="{8C2FBCD8-A03D-4B0E-BACE-73A4F82C3E89}" presName="childText" presStyleLbl="conFgAcc1" presStyleIdx="3" presStyleCnt="6">
        <dgm:presLayoutVars>
          <dgm:bulletEnabled val="1"/>
        </dgm:presLayoutVars>
      </dgm:prSet>
      <dgm:spPr/>
    </dgm:pt>
    <dgm:pt modelId="{299F9C63-79A2-4A64-86C2-CB62124A4559}" type="pres">
      <dgm:prSet presAssocID="{299B6232-6DEB-49CC-8080-1AAA34694B2A}" presName="spaceBetweenRectangles" presStyleCnt="0"/>
      <dgm:spPr/>
    </dgm:pt>
    <dgm:pt modelId="{DA2A6C5B-0402-4782-B6CF-BB0B92F06418}" type="pres">
      <dgm:prSet presAssocID="{7C21F756-E1F0-49D6-B949-1410AB6D5DA4}" presName="parentLin" presStyleCnt="0"/>
      <dgm:spPr/>
    </dgm:pt>
    <dgm:pt modelId="{015962F7-1632-4EFE-809E-7C7AB5B43434}" type="pres">
      <dgm:prSet presAssocID="{7C21F756-E1F0-49D6-B949-1410AB6D5DA4}" presName="parentLeftMargin" presStyleLbl="node1" presStyleIdx="3" presStyleCnt="6"/>
      <dgm:spPr/>
      <dgm:t>
        <a:bodyPr/>
        <a:lstStyle/>
        <a:p>
          <a:endParaRPr lang="lt-LT"/>
        </a:p>
      </dgm:t>
    </dgm:pt>
    <dgm:pt modelId="{C89E78F0-34F0-445D-86DF-AF8391C569B8}" type="pres">
      <dgm:prSet presAssocID="{7C21F756-E1F0-49D6-B949-1410AB6D5DA4}" presName="parentText" presStyleLbl="node1" presStyleIdx="4" presStyleCnt="6" custScaleX="142857" custScaleY="220548" custLinFactNeighborX="515" custLinFactNeighborY="563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5409204-9AF3-4D7F-99B4-2324524B2817}" type="pres">
      <dgm:prSet presAssocID="{7C21F756-E1F0-49D6-B949-1410AB6D5DA4}" presName="negativeSpace" presStyleCnt="0"/>
      <dgm:spPr/>
    </dgm:pt>
    <dgm:pt modelId="{CE88AD4A-354B-4A2F-AF48-5E2AC79B62DE}" type="pres">
      <dgm:prSet presAssocID="{7C21F756-E1F0-49D6-B949-1410AB6D5DA4}" presName="childText" presStyleLbl="conFgAcc1" presStyleIdx="4" presStyleCnt="6">
        <dgm:presLayoutVars>
          <dgm:bulletEnabled val="1"/>
        </dgm:presLayoutVars>
      </dgm:prSet>
      <dgm:spPr/>
    </dgm:pt>
    <dgm:pt modelId="{ECE96439-5C8F-495F-A487-D111DB3AF171}" type="pres">
      <dgm:prSet presAssocID="{4C03EBE9-9A93-4C72-816D-C2AEE2DA008D}" presName="spaceBetweenRectangles" presStyleCnt="0"/>
      <dgm:spPr/>
    </dgm:pt>
    <dgm:pt modelId="{6B79E450-CCB5-44F6-8D51-DB11145A3292}" type="pres">
      <dgm:prSet presAssocID="{F809F047-5B98-467F-9DF6-6FFE7209C382}" presName="parentLin" presStyleCnt="0"/>
      <dgm:spPr/>
    </dgm:pt>
    <dgm:pt modelId="{14B44AE6-4C63-44F5-8109-90AF42F57254}" type="pres">
      <dgm:prSet presAssocID="{F809F047-5B98-467F-9DF6-6FFE7209C382}" presName="parentLeftMargin" presStyleLbl="node1" presStyleIdx="4" presStyleCnt="6"/>
      <dgm:spPr/>
      <dgm:t>
        <a:bodyPr/>
        <a:lstStyle/>
        <a:p>
          <a:endParaRPr lang="lt-LT"/>
        </a:p>
      </dgm:t>
    </dgm:pt>
    <dgm:pt modelId="{2BF575D3-F691-4CAF-BF9F-5ED6A4655455}" type="pres">
      <dgm:prSet presAssocID="{F809F047-5B98-467F-9DF6-6FFE7209C382}" presName="parentText" presStyleLbl="node1" presStyleIdx="5" presStyleCnt="6" custScaleX="142857" custScaleY="224875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0CADE07-E1C9-472B-B98C-A98DF6BB43FF}" type="pres">
      <dgm:prSet presAssocID="{F809F047-5B98-467F-9DF6-6FFE7209C382}" presName="negativeSpace" presStyleCnt="0"/>
      <dgm:spPr/>
    </dgm:pt>
    <dgm:pt modelId="{DCF35550-CCD7-4FA7-81DE-575AB9C4FAF3}" type="pres">
      <dgm:prSet presAssocID="{F809F047-5B98-467F-9DF6-6FFE7209C38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48AF4BB-60D8-4A4A-B350-19C4D469E5FD}" srcId="{A89B89A2-0922-425D-98FA-AAD511EADC5A}" destId="{1DDFA977-469D-416B-9F42-8598E1DC1457}" srcOrd="1" destOrd="0" parTransId="{A708E04F-D9D0-4D10-95C9-2BA506DAC18A}" sibTransId="{596DAD85-FF5B-4EE0-AF3B-D527EFD99AF6}"/>
    <dgm:cxn modelId="{8595DD16-3883-4090-8A94-305891FC6C2D}" type="presOf" srcId="{1DDFA977-469D-416B-9F42-8598E1DC1457}" destId="{AC45BF1F-98B8-42A6-B6EA-C831EE9EDE6F}" srcOrd="0" destOrd="0" presId="urn:microsoft.com/office/officeart/2005/8/layout/list1"/>
    <dgm:cxn modelId="{A181AB74-9A93-4392-BAE5-E38B3F4D3500}" type="presOf" srcId="{7C21F756-E1F0-49D6-B949-1410AB6D5DA4}" destId="{C89E78F0-34F0-445D-86DF-AF8391C569B8}" srcOrd="1" destOrd="0" presId="urn:microsoft.com/office/officeart/2005/8/layout/list1"/>
    <dgm:cxn modelId="{F1EBEE15-8055-4D8A-BC0B-68770AB29EEA}" type="presOf" srcId="{8C2FBCD8-A03D-4B0E-BACE-73A4F82C3E89}" destId="{B84DD62C-EA3E-4423-96F1-D5F507489BD7}" srcOrd="0" destOrd="0" presId="urn:microsoft.com/office/officeart/2005/8/layout/list1"/>
    <dgm:cxn modelId="{9BC23FEB-7640-43D0-82C1-3043D4E7DC62}" type="presOf" srcId="{6078112F-A360-482D-BAE9-395516483F00}" destId="{E8B88D6D-7856-461C-9DD5-9B0891346E60}" srcOrd="1" destOrd="0" presId="urn:microsoft.com/office/officeart/2005/8/layout/list1"/>
    <dgm:cxn modelId="{D3997AFF-84BD-419D-95BB-71D0B8DA1036}" srcId="{A89B89A2-0922-425D-98FA-AAD511EADC5A}" destId="{6078112F-A360-482D-BAE9-395516483F00}" srcOrd="0" destOrd="0" parTransId="{7CDFCB91-A2E7-4AFD-9D88-CFB10E2A34DB}" sibTransId="{96CB89FC-6565-4854-B391-EFBBC845B877}"/>
    <dgm:cxn modelId="{ABDA71D4-5440-469D-8D6A-EA13DDF5BCD3}" type="presOf" srcId="{6078112F-A360-482D-BAE9-395516483F00}" destId="{E17B6662-BCB8-41EE-BB74-83F93790B412}" srcOrd="0" destOrd="0" presId="urn:microsoft.com/office/officeart/2005/8/layout/list1"/>
    <dgm:cxn modelId="{431E6E37-F072-46AC-AAEE-1B45C542DFD7}" srcId="{A89B89A2-0922-425D-98FA-AAD511EADC5A}" destId="{F809F047-5B98-467F-9DF6-6FFE7209C382}" srcOrd="5" destOrd="0" parTransId="{E9FBDB53-6760-440E-AE40-3FFAB2AE3B7C}" sibTransId="{B42C009E-A041-43B3-87B0-823EB4CA012E}"/>
    <dgm:cxn modelId="{526B3B53-04D2-49A3-A9CD-DFC8482E6342}" type="presOf" srcId="{DBF167DC-F9E1-4C8E-835F-23CEA5758F9B}" destId="{98C7118E-7EAE-42C4-9FEF-6153BE80C6B5}" srcOrd="0" destOrd="0" presId="urn:microsoft.com/office/officeart/2005/8/layout/list1"/>
    <dgm:cxn modelId="{07F66E77-2B15-478C-AC86-0ADEBE2B090A}" srcId="{A89B89A2-0922-425D-98FA-AAD511EADC5A}" destId="{7C21F756-E1F0-49D6-B949-1410AB6D5DA4}" srcOrd="4" destOrd="0" parTransId="{273DA0DA-B690-43BF-9143-39DCA4CF39A6}" sibTransId="{4C03EBE9-9A93-4C72-816D-C2AEE2DA008D}"/>
    <dgm:cxn modelId="{4E0C91AD-FE9E-4BCA-A68E-31C37F846BB6}" type="presOf" srcId="{A89B89A2-0922-425D-98FA-AAD511EADC5A}" destId="{29C34683-5984-47FA-80CD-E0269F28BFD5}" srcOrd="0" destOrd="0" presId="urn:microsoft.com/office/officeart/2005/8/layout/list1"/>
    <dgm:cxn modelId="{F0C80D9D-F0B3-44CF-B757-D5D5893B012C}" type="presOf" srcId="{F809F047-5B98-467F-9DF6-6FFE7209C382}" destId="{2BF575D3-F691-4CAF-BF9F-5ED6A4655455}" srcOrd="1" destOrd="0" presId="urn:microsoft.com/office/officeart/2005/8/layout/list1"/>
    <dgm:cxn modelId="{19682827-BFEB-47B3-B50A-96C131F73F29}" type="presOf" srcId="{7C21F756-E1F0-49D6-B949-1410AB6D5DA4}" destId="{015962F7-1632-4EFE-809E-7C7AB5B43434}" srcOrd="0" destOrd="0" presId="urn:microsoft.com/office/officeart/2005/8/layout/list1"/>
    <dgm:cxn modelId="{BB78FA1A-6507-4714-BA81-267264D1B0D6}" type="presOf" srcId="{8C2FBCD8-A03D-4B0E-BACE-73A4F82C3E89}" destId="{82DA5E18-AFFC-4A82-A9A2-E2148AE8AD8F}" srcOrd="1" destOrd="0" presId="urn:microsoft.com/office/officeart/2005/8/layout/list1"/>
    <dgm:cxn modelId="{175EC3C4-20B3-4149-9D5A-DB05DFB1E9BA}" type="presOf" srcId="{F809F047-5B98-467F-9DF6-6FFE7209C382}" destId="{14B44AE6-4C63-44F5-8109-90AF42F57254}" srcOrd="0" destOrd="0" presId="urn:microsoft.com/office/officeart/2005/8/layout/list1"/>
    <dgm:cxn modelId="{C47A7D39-E543-4171-83B3-44C3EF20B123}" srcId="{A89B89A2-0922-425D-98FA-AAD511EADC5A}" destId="{DBF167DC-F9E1-4C8E-835F-23CEA5758F9B}" srcOrd="2" destOrd="0" parTransId="{214AD187-BBEF-48FE-831E-6399FE04012C}" sibTransId="{4AA0DBEC-DD52-4B8D-9F3B-16E16613331B}"/>
    <dgm:cxn modelId="{8DCE02C0-D9D8-40CD-893A-16722A4223F7}" srcId="{A89B89A2-0922-425D-98FA-AAD511EADC5A}" destId="{8C2FBCD8-A03D-4B0E-BACE-73A4F82C3E89}" srcOrd="3" destOrd="0" parTransId="{89AC900A-FF1E-4E01-AE7B-53939BD2B531}" sibTransId="{299B6232-6DEB-49CC-8080-1AAA34694B2A}"/>
    <dgm:cxn modelId="{F9B52F5D-F4D9-4765-AF78-BF60B71B2055}" type="presOf" srcId="{DBF167DC-F9E1-4C8E-835F-23CEA5758F9B}" destId="{DDA37EC3-EB49-4BC0-BD82-8242A6B08999}" srcOrd="1" destOrd="0" presId="urn:microsoft.com/office/officeart/2005/8/layout/list1"/>
    <dgm:cxn modelId="{578BAF4A-0351-42F1-AD06-0DF258C0C18A}" type="presOf" srcId="{1DDFA977-469D-416B-9F42-8598E1DC1457}" destId="{B7733179-B807-40FB-8203-BCE45235DAEC}" srcOrd="1" destOrd="0" presId="urn:microsoft.com/office/officeart/2005/8/layout/list1"/>
    <dgm:cxn modelId="{F53359A2-428D-4C49-8408-293B47B1941C}" type="presParOf" srcId="{29C34683-5984-47FA-80CD-E0269F28BFD5}" destId="{FAF0537E-E324-4B73-B521-F6FAAE30A3B4}" srcOrd="0" destOrd="0" presId="urn:microsoft.com/office/officeart/2005/8/layout/list1"/>
    <dgm:cxn modelId="{7DE187D9-3D17-4F6C-966C-69E3ABD86233}" type="presParOf" srcId="{FAF0537E-E324-4B73-B521-F6FAAE30A3B4}" destId="{E17B6662-BCB8-41EE-BB74-83F93790B412}" srcOrd="0" destOrd="0" presId="urn:microsoft.com/office/officeart/2005/8/layout/list1"/>
    <dgm:cxn modelId="{7CDFFA72-F5D0-4ED4-8C40-B7FA46A5FEF5}" type="presParOf" srcId="{FAF0537E-E324-4B73-B521-F6FAAE30A3B4}" destId="{E8B88D6D-7856-461C-9DD5-9B0891346E60}" srcOrd="1" destOrd="0" presId="urn:microsoft.com/office/officeart/2005/8/layout/list1"/>
    <dgm:cxn modelId="{A691F3F9-71ED-413A-BD97-91BC685B4885}" type="presParOf" srcId="{29C34683-5984-47FA-80CD-E0269F28BFD5}" destId="{69D3212F-98AD-468D-923E-645C6DEDC6D2}" srcOrd="1" destOrd="0" presId="urn:microsoft.com/office/officeart/2005/8/layout/list1"/>
    <dgm:cxn modelId="{96A87A9C-E43F-4B8B-985A-076F05B98610}" type="presParOf" srcId="{29C34683-5984-47FA-80CD-E0269F28BFD5}" destId="{87157A6B-43FA-4E95-BCCE-E41F1814EE5D}" srcOrd="2" destOrd="0" presId="urn:microsoft.com/office/officeart/2005/8/layout/list1"/>
    <dgm:cxn modelId="{A34975E6-630D-4190-B3C5-4906AFB620BC}" type="presParOf" srcId="{29C34683-5984-47FA-80CD-E0269F28BFD5}" destId="{0E21AEE1-3084-407D-90CD-6D5E962A0508}" srcOrd="3" destOrd="0" presId="urn:microsoft.com/office/officeart/2005/8/layout/list1"/>
    <dgm:cxn modelId="{32D61E30-FDED-4EF8-A95A-31326C46F653}" type="presParOf" srcId="{29C34683-5984-47FA-80CD-E0269F28BFD5}" destId="{78FF984C-FD30-4CEA-B9EE-3AAC5CE353B2}" srcOrd="4" destOrd="0" presId="urn:microsoft.com/office/officeart/2005/8/layout/list1"/>
    <dgm:cxn modelId="{D0CA0B2E-820C-4C12-890B-13DDC52C4A05}" type="presParOf" srcId="{78FF984C-FD30-4CEA-B9EE-3AAC5CE353B2}" destId="{AC45BF1F-98B8-42A6-B6EA-C831EE9EDE6F}" srcOrd="0" destOrd="0" presId="urn:microsoft.com/office/officeart/2005/8/layout/list1"/>
    <dgm:cxn modelId="{D9440A93-71C9-42EA-9CC9-20020CAADA95}" type="presParOf" srcId="{78FF984C-FD30-4CEA-B9EE-3AAC5CE353B2}" destId="{B7733179-B807-40FB-8203-BCE45235DAEC}" srcOrd="1" destOrd="0" presId="urn:microsoft.com/office/officeart/2005/8/layout/list1"/>
    <dgm:cxn modelId="{F3CB0B4D-DFBD-4D3A-864A-71878E247976}" type="presParOf" srcId="{29C34683-5984-47FA-80CD-E0269F28BFD5}" destId="{835203C4-86B5-46BC-935B-202B2F0CB812}" srcOrd="5" destOrd="0" presId="urn:microsoft.com/office/officeart/2005/8/layout/list1"/>
    <dgm:cxn modelId="{CD4D2715-A41D-4E79-BAF9-80A6642022E6}" type="presParOf" srcId="{29C34683-5984-47FA-80CD-E0269F28BFD5}" destId="{4DFDFA97-F542-4597-AE33-B3A9844730B0}" srcOrd="6" destOrd="0" presId="urn:microsoft.com/office/officeart/2005/8/layout/list1"/>
    <dgm:cxn modelId="{4BB6F16A-D17D-4B0E-A797-E009B2645024}" type="presParOf" srcId="{29C34683-5984-47FA-80CD-E0269F28BFD5}" destId="{C89E13E0-EED1-4CC0-B4A0-F8634D533B6C}" srcOrd="7" destOrd="0" presId="urn:microsoft.com/office/officeart/2005/8/layout/list1"/>
    <dgm:cxn modelId="{024A64A9-B514-4285-8258-6D3D6CEBC9F6}" type="presParOf" srcId="{29C34683-5984-47FA-80CD-E0269F28BFD5}" destId="{EC55C09D-32BF-4A8A-A7D3-90B4ABA0CC2B}" srcOrd="8" destOrd="0" presId="urn:microsoft.com/office/officeart/2005/8/layout/list1"/>
    <dgm:cxn modelId="{636BF049-B5F3-498F-8E24-C7C439210AB2}" type="presParOf" srcId="{EC55C09D-32BF-4A8A-A7D3-90B4ABA0CC2B}" destId="{98C7118E-7EAE-42C4-9FEF-6153BE80C6B5}" srcOrd="0" destOrd="0" presId="urn:microsoft.com/office/officeart/2005/8/layout/list1"/>
    <dgm:cxn modelId="{05492B5A-4C46-4206-BA62-1FC620C27D93}" type="presParOf" srcId="{EC55C09D-32BF-4A8A-A7D3-90B4ABA0CC2B}" destId="{DDA37EC3-EB49-4BC0-BD82-8242A6B08999}" srcOrd="1" destOrd="0" presId="urn:microsoft.com/office/officeart/2005/8/layout/list1"/>
    <dgm:cxn modelId="{6553812B-10E9-4039-9000-E2B113D96A93}" type="presParOf" srcId="{29C34683-5984-47FA-80CD-E0269F28BFD5}" destId="{C2F35834-47F2-4921-A828-F97AC4EF0024}" srcOrd="9" destOrd="0" presId="urn:microsoft.com/office/officeart/2005/8/layout/list1"/>
    <dgm:cxn modelId="{60466A71-9E05-485A-8D7E-A731151B6DD0}" type="presParOf" srcId="{29C34683-5984-47FA-80CD-E0269F28BFD5}" destId="{6D1CB2EB-D2B2-4D03-85BF-17CF229C28D7}" srcOrd="10" destOrd="0" presId="urn:microsoft.com/office/officeart/2005/8/layout/list1"/>
    <dgm:cxn modelId="{ADF9B8FB-269F-40C9-B8C7-74F5AF469196}" type="presParOf" srcId="{29C34683-5984-47FA-80CD-E0269F28BFD5}" destId="{CEC66553-C959-491E-91E1-EFD2C3E7BB32}" srcOrd="11" destOrd="0" presId="urn:microsoft.com/office/officeart/2005/8/layout/list1"/>
    <dgm:cxn modelId="{1056B67E-4CF4-4549-A8D3-7A4C6C20478D}" type="presParOf" srcId="{29C34683-5984-47FA-80CD-E0269F28BFD5}" destId="{2F23C338-6CA9-4605-9368-EAC699201C79}" srcOrd="12" destOrd="0" presId="urn:microsoft.com/office/officeart/2005/8/layout/list1"/>
    <dgm:cxn modelId="{3DB75505-B853-48DF-A5FA-89B740578D0B}" type="presParOf" srcId="{2F23C338-6CA9-4605-9368-EAC699201C79}" destId="{B84DD62C-EA3E-4423-96F1-D5F507489BD7}" srcOrd="0" destOrd="0" presId="urn:microsoft.com/office/officeart/2005/8/layout/list1"/>
    <dgm:cxn modelId="{10388808-353A-4B3B-B33C-FB6549CAF99F}" type="presParOf" srcId="{2F23C338-6CA9-4605-9368-EAC699201C79}" destId="{82DA5E18-AFFC-4A82-A9A2-E2148AE8AD8F}" srcOrd="1" destOrd="0" presId="urn:microsoft.com/office/officeart/2005/8/layout/list1"/>
    <dgm:cxn modelId="{7D2CCDBD-F28F-4DB3-9DAB-2064E20D04C3}" type="presParOf" srcId="{29C34683-5984-47FA-80CD-E0269F28BFD5}" destId="{E1751723-F5B9-4C6E-BE79-220A4C1401AC}" srcOrd="13" destOrd="0" presId="urn:microsoft.com/office/officeart/2005/8/layout/list1"/>
    <dgm:cxn modelId="{DBDE2B16-9470-44D2-9FF4-9936916A9653}" type="presParOf" srcId="{29C34683-5984-47FA-80CD-E0269F28BFD5}" destId="{98FDF575-69AD-4A04-A09C-6E05590778E2}" srcOrd="14" destOrd="0" presId="urn:microsoft.com/office/officeart/2005/8/layout/list1"/>
    <dgm:cxn modelId="{EB2E213C-126B-4FA3-9DD8-BF6A55FB841A}" type="presParOf" srcId="{29C34683-5984-47FA-80CD-E0269F28BFD5}" destId="{299F9C63-79A2-4A64-86C2-CB62124A4559}" srcOrd="15" destOrd="0" presId="urn:microsoft.com/office/officeart/2005/8/layout/list1"/>
    <dgm:cxn modelId="{B12384B6-2E32-4EDC-ACA9-7FF867BAC05A}" type="presParOf" srcId="{29C34683-5984-47FA-80CD-E0269F28BFD5}" destId="{DA2A6C5B-0402-4782-B6CF-BB0B92F06418}" srcOrd="16" destOrd="0" presId="urn:microsoft.com/office/officeart/2005/8/layout/list1"/>
    <dgm:cxn modelId="{B749914E-DA50-42FF-A5D3-A0F69AED808A}" type="presParOf" srcId="{DA2A6C5B-0402-4782-B6CF-BB0B92F06418}" destId="{015962F7-1632-4EFE-809E-7C7AB5B43434}" srcOrd="0" destOrd="0" presId="urn:microsoft.com/office/officeart/2005/8/layout/list1"/>
    <dgm:cxn modelId="{7C1B61BA-C55A-4D48-9DB7-128997841819}" type="presParOf" srcId="{DA2A6C5B-0402-4782-B6CF-BB0B92F06418}" destId="{C89E78F0-34F0-445D-86DF-AF8391C569B8}" srcOrd="1" destOrd="0" presId="urn:microsoft.com/office/officeart/2005/8/layout/list1"/>
    <dgm:cxn modelId="{AC394FBF-CB98-42AA-AD0C-E1B838810ACD}" type="presParOf" srcId="{29C34683-5984-47FA-80CD-E0269F28BFD5}" destId="{C5409204-9AF3-4D7F-99B4-2324524B2817}" srcOrd="17" destOrd="0" presId="urn:microsoft.com/office/officeart/2005/8/layout/list1"/>
    <dgm:cxn modelId="{2056EA45-BB6C-4383-BA5D-494084AF5E62}" type="presParOf" srcId="{29C34683-5984-47FA-80CD-E0269F28BFD5}" destId="{CE88AD4A-354B-4A2F-AF48-5E2AC79B62DE}" srcOrd="18" destOrd="0" presId="urn:microsoft.com/office/officeart/2005/8/layout/list1"/>
    <dgm:cxn modelId="{75597D16-1203-49D4-8881-533869D2F6E5}" type="presParOf" srcId="{29C34683-5984-47FA-80CD-E0269F28BFD5}" destId="{ECE96439-5C8F-495F-A487-D111DB3AF171}" srcOrd="19" destOrd="0" presId="urn:microsoft.com/office/officeart/2005/8/layout/list1"/>
    <dgm:cxn modelId="{D01EDBF0-4275-4C9C-8E3C-9D866A627CC4}" type="presParOf" srcId="{29C34683-5984-47FA-80CD-E0269F28BFD5}" destId="{6B79E450-CCB5-44F6-8D51-DB11145A3292}" srcOrd="20" destOrd="0" presId="urn:microsoft.com/office/officeart/2005/8/layout/list1"/>
    <dgm:cxn modelId="{7BF39846-5DC7-4667-A70D-2F198B3E597F}" type="presParOf" srcId="{6B79E450-CCB5-44F6-8D51-DB11145A3292}" destId="{14B44AE6-4C63-44F5-8109-90AF42F57254}" srcOrd="0" destOrd="0" presId="urn:microsoft.com/office/officeart/2005/8/layout/list1"/>
    <dgm:cxn modelId="{3F8712D7-ACC1-45F5-9BDF-E070D25773E4}" type="presParOf" srcId="{6B79E450-CCB5-44F6-8D51-DB11145A3292}" destId="{2BF575D3-F691-4CAF-BF9F-5ED6A4655455}" srcOrd="1" destOrd="0" presId="urn:microsoft.com/office/officeart/2005/8/layout/list1"/>
    <dgm:cxn modelId="{02F3C7A5-DB73-433E-9F14-F78BCE38326E}" type="presParOf" srcId="{29C34683-5984-47FA-80CD-E0269F28BFD5}" destId="{50CADE07-E1C9-472B-B98C-A98DF6BB43FF}" srcOrd="21" destOrd="0" presId="urn:microsoft.com/office/officeart/2005/8/layout/list1"/>
    <dgm:cxn modelId="{E9A5EE64-FBC6-4793-B191-4D5AA52130C4}" type="presParOf" srcId="{29C34683-5984-47FA-80CD-E0269F28BFD5}" destId="{DCF35550-CCD7-4FA7-81DE-575AB9C4FA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FADCD2-6E29-4C09-AD9B-CE5762EBED24}" type="doc">
      <dgm:prSet loTypeId="urn:microsoft.com/office/officeart/2005/8/layout/hierarchy3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lt-LT"/>
        </a:p>
      </dgm:t>
    </dgm:pt>
    <dgm:pt modelId="{8A03E7A8-396B-4581-BD31-B1EFF636E7E3}">
      <dgm:prSet phldrT="[Tekstas]" custT="1"/>
      <dgm:spPr/>
      <dgm:t>
        <a:bodyPr/>
        <a:lstStyle/>
        <a:p>
          <a:r>
            <a:rPr lang="lt-LT" sz="2800"/>
            <a:t>DIREKTORIUS</a:t>
          </a:r>
        </a:p>
      </dgm:t>
    </dgm:pt>
    <dgm:pt modelId="{1249EBB9-20F0-481B-A6E6-BAFBA95517A3}" type="parTrans" cxnId="{39351B8C-543D-43FB-B1A7-0B845BDB78C3}">
      <dgm:prSet/>
      <dgm:spPr/>
      <dgm:t>
        <a:bodyPr/>
        <a:lstStyle/>
        <a:p>
          <a:endParaRPr lang="lt-LT"/>
        </a:p>
      </dgm:t>
    </dgm:pt>
    <dgm:pt modelId="{5DEF1106-23AA-4B4E-A906-3675CF9E0923}" type="sibTrans" cxnId="{39351B8C-543D-43FB-B1A7-0B845BDB78C3}">
      <dgm:prSet/>
      <dgm:spPr/>
      <dgm:t>
        <a:bodyPr/>
        <a:lstStyle/>
        <a:p>
          <a:endParaRPr lang="lt-LT"/>
        </a:p>
      </dgm:t>
    </dgm:pt>
    <dgm:pt modelId="{54AEEE5A-10AF-45B5-A6EA-B1FA7270A116}">
      <dgm:prSet phldrT="[Tekstas]" custT="1"/>
      <dgm:spPr/>
      <dgm:t>
        <a:bodyPr/>
        <a:lstStyle/>
        <a:p>
          <a:pPr algn="ctr"/>
          <a:endParaRPr lang="lt-LT" sz="1200" b="1" dirty="0"/>
        </a:p>
        <a:p>
          <a:pPr algn="l"/>
          <a:r>
            <a:rPr lang="lt-LT" sz="1200" b="1" dirty="0"/>
            <a:t> Įstaigos taryba</a:t>
          </a:r>
          <a:r>
            <a:rPr lang="lt-LT" sz="1200" b="0" dirty="0"/>
            <a:t>:</a:t>
          </a:r>
        </a:p>
        <a:p>
          <a:pPr algn="l"/>
          <a:r>
            <a:rPr lang="lt-LT" sz="1200" b="1" dirty="0">
              <a:latin typeface="Times New Roman"/>
              <a:cs typeface="Times New Roman"/>
            </a:rPr>
            <a:t>▪ </a:t>
          </a:r>
          <a:r>
            <a:rPr lang="lt-LT" sz="1200" b="0" dirty="0">
              <a:latin typeface="Times New Roman"/>
              <a:cs typeface="Times New Roman"/>
            </a:rPr>
            <a:t>įtraukia savivaldos instituciją į mokyklos valdymą;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telkia įstaigos bendruomenę valstybiniai švietimo politikai įgyvendinti;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teikia informaciją, konsultacinę pagalbą.</a:t>
          </a:r>
        </a:p>
        <a:p>
          <a:pPr algn="l"/>
          <a:endParaRPr lang="lt-LT" sz="1200" b="0" dirty="0"/>
        </a:p>
      </dgm:t>
    </dgm:pt>
    <dgm:pt modelId="{30835487-4B28-4E23-80A4-EB5B3F99E5FF}" type="parTrans" cxnId="{D81D9AAA-627F-47DD-84FB-F2F96FA7668A}">
      <dgm:prSet/>
      <dgm:spPr/>
      <dgm:t>
        <a:bodyPr/>
        <a:lstStyle/>
        <a:p>
          <a:endParaRPr lang="lt-LT"/>
        </a:p>
      </dgm:t>
    </dgm:pt>
    <dgm:pt modelId="{69D05515-67DE-4728-B38F-CFD09076299E}" type="sibTrans" cxnId="{D81D9AAA-627F-47DD-84FB-F2F96FA7668A}">
      <dgm:prSet/>
      <dgm:spPr/>
      <dgm:t>
        <a:bodyPr/>
        <a:lstStyle/>
        <a:p>
          <a:endParaRPr lang="lt-LT"/>
        </a:p>
      </dgm:t>
    </dgm:pt>
    <dgm:pt modelId="{174CA6FD-219D-46D3-B7A5-22BFEBDDF749}">
      <dgm:prSet phldrT="[Tekstas]" custT="1"/>
      <dgm:spPr/>
      <dgm:t>
        <a:bodyPr/>
        <a:lstStyle/>
        <a:p>
          <a:pPr algn="l"/>
          <a:r>
            <a:rPr lang="lt-LT" sz="1200" b="1" dirty="0"/>
            <a:t>  </a:t>
          </a:r>
        </a:p>
        <a:p>
          <a:pPr algn="l"/>
          <a:r>
            <a:rPr lang="lt-LT" sz="1200" b="1" dirty="0"/>
            <a:t>Finansų politika:</a:t>
          </a:r>
        </a:p>
        <a:p>
          <a:pPr algn="l"/>
          <a:r>
            <a:rPr lang="lt-LT" sz="1200" b="1" dirty="0">
              <a:latin typeface="Times New Roman"/>
              <a:cs typeface="Times New Roman"/>
            </a:rPr>
            <a:t>▪ </a:t>
          </a:r>
          <a:r>
            <a:rPr lang="lt-LT" sz="1200" b="0" dirty="0">
              <a:latin typeface="Times New Roman"/>
              <a:cs typeface="Times New Roman"/>
            </a:rPr>
            <a:t>rengia finansų politiką ir kontroliuoja jos vykdymą;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užtikrina racionalų lėšų panaudojimą;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rūpinasi papildomo finansavimo paieška.</a:t>
          </a:r>
          <a:endParaRPr lang="lt-LT" sz="1200" b="0" dirty="0"/>
        </a:p>
        <a:p>
          <a:pPr algn="l"/>
          <a:endParaRPr lang="lt-LT" sz="1200" b="0" dirty="0"/>
        </a:p>
      </dgm:t>
    </dgm:pt>
    <dgm:pt modelId="{7DCA8625-9DC7-4C67-A101-9055BDABFD50}" type="parTrans" cxnId="{DC151314-BF7F-48B6-A840-78F6FD81DA64}">
      <dgm:prSet/>
      <dgm:spPr/>
      <dgm:t>
        <a:bodyPr/>
        <a:lstStyle/>
        <a:p>
          <a:endParaRPr lang="lt-LT"/>
        </a:p>
      </dgm:t>
    </dgm:pt>
    <dgm:pt modelId="{AC2EEC62-3025-4BFB-85B6-B446BC06A19B}" type="sibTrans" cxnId="{DC151314-BF7F-48B6-A840-78F6FD81DA64}">
      <dgm:prSet/>
      <dgm:spPr/>
      <dgm:t>
        <a:bodyPr/>
        <a:lstStyle/>
        <a:p>
          <a:endParaRPr lang="lt-LT"/>
        </a:p>
      </dgm:t>
    </dgm:pt>
    <dgm:pt modelId="{399F58A5-1482-46C9-AF36-2B7208BAE3DC}">
      <dgm:prSet phldrT="[Tekstas]" custT="1"/>
      <dgm:spPr/>
      <dgm:t>
        <a:bodyPr/>
        <a:lstStyle/>
        <a:p>
          <a:r>
            <a:rPr lang="lt-LT" sz="2000" dirty="0"/>
            <a:t>DIREKTORIAUS </a:t>
          </a:r>
          <a:r>
            <a:rPr lang="lt-LT" sz="2000" dirty="0" smtClean="0"/>
            <a:t>PAVADUOTOJAS </a:t>
          </a:r>
          <a:r>
            <a:rPr lang="lt-LT" sz="2000" dirty="0"/>
            <a:t>UGDYMUI</a:t>
          </a:r>
        </a:p>
      </dgm:t>
    </dgm:pt>
    <dgm:pt modelId="{031A7F5F-9618-4C5A-B4F1-4AC5C4572456}" type="parTrans" cxnId="{8E6CCD13-4A8B-4FB6-9CD4-7A422E905A85}">
      <dgm:prSet/>
      <dgm:spPr/>
      <dgm:t>
        <a:bodyPr/>
        <a:lstStyle/>
        <a:p>
          <a:endParaRPr lang="lt-LT"/>
        </a:p>
      </dgm:t>
    </dgm:pt>
    <dgm:pt modelId="{B65BEEC2-2DD0-4276-8264-5843A14DFDBD}" type="sibTrans" cxnId="{8E6CCD13-4A8B-4FB6-9CD4-7A422E905A85}">
      <dgm:prSet/>
      <dgm:spPr/>
      <dgm:t>
        <a:bodyPr/>
        <a:lstStyle/>
        <a:p>
          <a:endParaRPr lang="lt-LT"/>
        </a:p>
      </dgm:t>
    </dgm:pt>
    <dgm:pt modelId="{3F93AC91-0A84-4610-B36E-642806CCE89A}">
      <dgm:prSet phldrT="[Tekstas]" custT="1"/>
      <dgm:spPr/>
      <dgm:t>
        <a:bodyPr/>
        <a:lstStyle/>
        <a:p>
          <a:pPr algn="l"/>
          <a:r>
            <a:rPr lang="lt-LT" sz="1200" b="1" dirty="0"/>
            <a:t> Metodinė taryba: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vadovauja metodinei tarybos veiklai;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teikia profesinę pagalbą pedagogams;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inicijuoja įstaigos projektinę veiklą.</a:t>
          </a:r>
          <a:endParaRPr lang="lt-LT" sz="1200" b="0" dirty="0"/>
        </a:p>
      </dgm:t>
    </dgm:pt>
    <dgm:pt modelId="{9E1718AF-A59D-499E-8338-422391CABE94}" type="parTrans" cxnId="{CB164FD3-69F1-4229-9A52-D329CB903F98}">
      <dgm:prSet/>
      <dgm:spPr/>
      <dgm:t>
        <a:bodyPr/>
        <a:lstStyle/>
        <a:p>
          <a:endParaRPr lang="lt-LT"/>
        </a:p>
      </dgm:t>
    </dgm:pt>
    <dgm:pt modelId="{F0758436-E053-49C3-A850-F952B7AB914E}" type="sibTrans" cxnId="{CB164FD3-69F1-4229-9A52-D329CB903F98}">
      <dgm:prSet/>
      <dgm:spPr/>
      <dgm:t>
        <a:bodyPr/>
        <a:lstStyle/>
        <a:p>
          <a:endParaRPr lang="lt-LT"/>
        </a:p>
      </dgm:t>
    </dgm:pt>
    <dgm:pt modelId="{88BF678B-927C-413C-8D97-BC498CC27F0D}">
      <dgm:prSet phldrT="[Tekstas]" custT="1"/>
      <dgm:spPr/>
      <dgm:t>
        <a:bodyPr/>
        <a:lstStyle/>
        <a:p>
          <a:pPr algn="l"/>
          <a:r>
            <a:rPr lang="lt-LT" sz="1200" b="1" dirty="0"/>
            <a:t> </a:t>
          </a:r>
        </a:p>
        <a:p>
          <a:pPr algn="l"/>
          <a:r>
            <a:rPr lang="lt-LT" sz="1200" b="1" dirty="0"/>
            <a:t>Kūrybinės ir darbo grupės:</a:t>
          </a:r>
        </a:p>
        <a:p>
          <a:pPr algn="l"/>
          <a:r>
            <a:rPr lang="lt-LT" sz="1200" b="1" dirty="0">
              <a:latin typeface="Times New Roman"/>
              <a:cs typeface="Times New Roman"/>
            </a:rPr>
            <a:t>▪ </a:t>
          </a:r>
          <a:r>
            <a:rPr lang="lt-LT" sz="1200" b="0" dirty="0">
              <a:latin typeface="Times New Roman"/>
              <a:cs typeface="Times New Roman"/>
            </a:rPr>
            <a:t>inicijuoja kūrybinių grupių kūrimąsi;</a:t>
          </a:r>
          <a:endParaRPr lang="lt-LT" sz="1200" b="0" dirty="0"/>
        </a:p>
        <a:p>
          <a:pPr algn="l"/>
          <a:r>
            <a:rPr lang="lt-LT" sz="1200" b="1" dirty="0">
              <a:latin typeface="Times New Roman"/>
              <a:cs typeface="Times New Roman"/>
            </a:rPr>
            <a:t>▪ </a:t>
          </a:r>
          <a:r>
            <a:rPr lang="lt-LT" sz="1200" b="0" dirty="0">
              <a:latin typeface="Times New Roman"/>
              <a:cs typeface="Times New Roman"/>
            </a:rPr>
            <a:t>koordinuoja kūrybinių grupių veiklą;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ugdo bendradarbiavimo ir komandinio darbo įgūdžius.</a:t>
          </a:r>
        </a:p>
        <a:p>
          <a:pPr algn="l"/>
          <a:endParaRPr lang="lt-LT" sz="1200" b="1" dirty="0"/>
        </a:p>
      </dgm:t>
    </dgm:pt>
    <dgm:pt modelId="{C4368542-177F-4D07-978B-E687D721FB50}" type="parTrans" cxnId="{9A1A1784-A713-4050-83B4-21E41BED17C2}">
      <dgm:prSet/>
      <dgm:spPr/>
      <dgm:t>
        <a:bodyPr/>
        <a:lstStyle/>
        <a:p>
          <a:endParaRPr lang="lt-LT"/>
        </a:p>
      </dgm:t>
    </dgm:pt>
    <dgm:pt modelId="{7C86A678-C07E-48B4-857D-A98996DE5DD9}" type="sibTrans" cxnId="{9A1A1784-A713-4050-83B4-21E41BED17C2}">
      <dgm:prSet/>
      <dgm:spPr/>
      <dgm:t>
        <a:bodyPr/>
        <a:lstStyle/>
        <a:p>
          <a:endParaRPr lang="lt-LT"/>
        </a:p>
      </dgm:t>
    </dgm:pt>
    <dgm:pt modelId="{EAEA6725-7177-4764-AC78-2966099ECA4D}">
      <dgm:prSet phldrT="[Tekstas]" custT="1"/>
      <dgm:spPr/>
      <dgm:t>
        <a:bodyPr/>
        <a:lstStyle/>
        <a:p>
          <a:pPr algn="l"/>
          <a:r>
            <a:rPr lang="lt-LT" sz="1200" b="1" i="0" dirty="0"/>
            <a:t>   </a:t>
          </a:r>
        </a:p>
        <a:p>
          <a:pPr algn="l"/>
          <a:r>
            <a:rPr lang="lt-LT" sz="1200" b="1" i="0" dirty="0"/>
            <a:t>Mokytojų taryba:                                            </a:t>
          </a:r>
        </a:p>
        <a:p>
          <a:pPr algn="l"/>
          <a:r>
            <a:rPr lang="lt-LT" sz="1200" b="1" i="0" dirty="0"/>
            <a:t>  </a:t>
          </a:r>
          <a:r>
            <a:rPr lang="lt-LT" sz="1200" b="1" i="0" dirty="0">
              <a:latin typeface="Times New Roman"/>
              <a:cs typeface="Times New Roman"/>
            </a:rPr>
            <a:t>▪ </a:t>
          </a:r>
          <a:r>
            <a:rPr lang="lt-LT" sz="1200" b="0" i="0" dirty="0"/>
            <a:t>vadovauja Mokytojų tarybos veiklai;</a:t>
          </a:r>
        </a:p>
        <a:p>
          <a:pPr algn="l"/>
          <a:r>
            <a:rPr lang="lt-LT" sz="1200" b="0" i="0" dirty="0">
              <a:latin typeface="Times New Roman"/>
              <a:cs typeface="Times New Roman"/>
            </a:rPr>
            <a:t>  ▪ atlieka mokytojų veikos refleksiją.</a:t>
          </a:r>
          <a:endParaRPr lang="lt-LT" sz="1200" b="0" i="0" dirty="0"/>
        </a:p>
        <a:p>
          <a:pPr algn="ctr"/>
          <a:endParaRPr lang="lt-LT" sz="1200" b="1" i="0" dirty="0"/>
        </a:p>
      </dgm:t>
    </dgm:pt>
    <dgm:pt modelId="{B7A75F11-A35D-460C-9949-1A87796E0007}" type="parTrans" cxnId="{BB68663E-0733-4A59-878F-3D806B052AD7}">
      <dgm:prSet/>
      <dgm:spPr/>
      <dgm:t>
        <a:bodyPr/>
        <a:lstStyle/>
        <a:p>
          <a:endParaRPr lang="lt-LT"/>
        </a:p>
      </dgm:t>
    </dgm:pt>
    <dgm:pt modelId="{FD6F5BC9-C611-4FD9-B9D0-2720C42452AF}" type="sibTrans" cxnId="{BB68663E-0733-4A59-878F-3D806B052AD7}">
      <dgm:prSet/>
      <dgm:spPr/>
      <dgm:t>
        <a:bodyPr/>
        <a:lstStyle/>
        <a:p>
          <a:endParaRPr lang="lt-LT"/>
        </a:p>
      </dgm:t>
    </dgm:pt>
    <dgm:pt modelId="{6B21E490-2D08-4C74-BBA4-5CA9C0481859}">
      <dgm:prSet phldrT="[Tekstas]" custT="1"/>
      <dgm:spPr/>
      <dgm:t>
        <a:bodyPr/>
        <a:lstStyle/>
        <a:p>
          <a:pPr algn="l"/>
          <a:r>
            <a:rPr lang="lt-LT" sz="1200" b="1" i="0" dirty="0"/>
            <a:t>  Mokytojų atestacijos komisija:</a:t>
          </a:r>
        </a:p>
        <a:p>
          <a:pPr algn="l"/>
          <a:r>
            <a:rPr lang="lt-LT" sz="1200" b="1" i="0" dirty="0">
              <a:latin typeface="Times New Roman"/>
              <a:cs typeface="Times New Roman"/>
            </a:rPr>
            <a:t>▪ </a:t>
          </a:r>
          <a:r>
            <a:rPr lang="lt-LT" sz="1200" b="0" i="0" dirty="0">
              <a:latin typeface="Times New Roman"/>
              <a:cs typeface="Times New Roman"/>
            </a:rPr>
            <a:t>Mokytojų atestacinės komisijos pirmininkas;</a:t>
          </a:r>
        </a:p>
        <a:p>
          <a:pPr algn="l"/>
          <a:r>
            <a:rPr lang="lt-LT" sz="1200" b="0" i="0" dirty="0">
              <a:latin typeface="Times New Roman"/>
              <a:cs typeface="Times New Roman"/>
            </a:rPr>
            <a:t>▪ inicijuoja mokytojų atestaciją.</a:t>
          </a:r>
          <a:endParaRPr lang="lt-LT" sz="1200" b="0" i="0" dirty="0"/>
        </a:p>
      </dgm:t>
    </dgm:pt>
    <dgm:pt modelId="{AFDD0ED6-E723-4D54-9430-06775953DEEE}" type="parTrans" cxnId="{01EF3876-71C4-4DD4-A6D6-68827A73BC95}">
      <dgm:prSet/>
      <dgm:spPr/>
      <dgm:t>
        <a:bodyPr/>
        <a:lstStyle/>
        <a:p>
          <a:endParaRPr lang="lt-LT"/>
        </a:p>
      </dgm:t>
    </dgm:pt>
    <dgm:pt modelId="{41235386-922A-4A96-91A8-3E3A874542CA}" type="sibTrans" cxnId="{01EF3876-71C4-4DD4-A6D6-68827A73BC95}">
      <dgm:prSet/>
      <dgm:spPr/>
      <dgm:t>
        <a:bodyPr/>
        <a:lstStyle/>
        <a:p>
          <a:endParaRPr lang="lt-LT"/>
        </a:p>
      </dgm:t>
    </dgm:pt>
    <dgm:pt modelId="{12D83CFE-2380-4ACD-B0F9-26422F599B58}">
      <dgm:prSet custT="1"/>
      <dgm:spPr/>
      <dgm:t>
        <a:bodyPr/>
        <a:lstStyle/>
        <a:p>
          <a:pPr algn="l"/>
          <a:endParaRPr lang="lt-LT" sz="1200" b="1" dirty="0"/>
        </a:p>
        <a:p>
          <a:pPr algn="l"/>
          <a:endParaRPr lang="lt-LT" sz="1200" b="1" dirty="0"/>
        </a:p>
        <a:p>
          <a:pPr algn="l"/>
          <a:r>
            <a:rPr lang="lt-LT" sz="1200" b="1" dirty="0"/>
            <a:t>Mokytojų atestacija:</a:t>
          </a:r>
        </a:p>
        <a:p>
          <a:pPr algn="l"/>
          <a:r>
            <a:rPr lang="lt-LT" sz="1200" b="1" dirty="0">
              <a:latin typeface="Times New Roman"/>
              <a:cs typeface="Times New Roman"/>
            </a:rPr>
            <a:t>▪ </a:t>
          </a:r>
          <a:r>
            <a:rPr lang="lt-LT" sz="1200" b="0" dirty="0" smtClean="0">
              <a:latin typeface="Times New Roman"/>
              <a:cs typeface="Times New Roman"/>
            </a:rPr>
            <a:t>kuruojančiu vadovu;</a:t>
          </a:r>
          <a:endParaRPr lang="lt-LT" sz="1200" b="0" dirty="0">
            <a:latin typeface="Times New Roman"/>
            <a:cs typeface="Times New Roman"/>
          </a:endParaRPr>
        </a:p>
        <a:p>
          <a:pPr algn="l"/>
          <a:r>
            <a:rPr lang="lt-LT" sz="1200" b="0" dirty="0">
              <a:latin typeface="Times New Roman"/>
              <a:cs typeface="Times New Roman"/>
            </a:rPr>
            <a:t>▪ skatina mokytojus savarankiškam profesiniam tobulėjimui, dalykiniam bendradarbiavimui, atestavimuisi;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rengia pedagogų kvalifikacijos kėlimo programas.</a:t>
          </a:r>
        </a:p>
        <a:p>
          <a:pPr algn="l"/>
          <a:endParaRPr lang="lt-LT" sz="1200" b="0" dirty="0">
            <a:latin typeface="Times New Roman"/>
            <a:cs typeface="Times New Roman"/>
          </a:endParaRPr>
        </a:p>
        <a:p>
          <a:pPr algn="l"/>
          <a:endParaRPr lang="lt-LT" sz="1200" b="1" dirty="0"/>
        </a:p>
      </dgm:t>
    </dgm:pt>
    <dgm:pt modelId="{2875A0AD-1B07-47AB-9ACA-AC1995C9CE50}" type="parTrans" cxnId="{7356C341-0DC1-4D39-99FA-DE4C0068B3C3}">
      <dgm:prSet/>
      <dgm:spPr/>
      <dgm:t>
        <a:bodyPr/>
        <a:lstStyle/>
        <a:p>
          <a:endParaRPr lang="lt-LT"/>
        </a:p>
      </dgm:t>
    </dgm:pt>
    <dgm:pt modelId="{B351BC1B-5999-4ED2-B01A-6BCC0A3A1BEC}" type="sibTrans" cxnId="{7356C341-0DC1-4D39-99FA-DE4C0068B3C3}">
      <dgm:prSet/>
      <dgm:spPr/>
      <dgm:t>
        <a:bodyPr/>
        <a:lstStyle/>
        <a:p>
          <a:endParaRPr lang="lt-LT"/>
        </a:p>
      </dgm:t>
    </dgm:pt>
    <dgm:pt modelId="{3980538D-B3DC-429B-8BFA-8A0800F915D1}">
      <dgm:prSet custT="1"/>
      <dgm:spPr/>
      <dgm:t>
        <a:bodyPr/>
        <a:lstStyle/>
        <a:p>
          <a:pPr algn="l"/>
          <a:r>
            <a:rPr lang="en-US" sz="1200" b="1" dirty="0" err="1"/>
            <a:t>Darbas</a:t>
          </a:r>
          <a:r>
            <a:rPr lang="en-US" sz="1200" b="1" dirty="0"/>
            <a:t> </a:t>
          </a:r>
          <a:r>
            <a:rPr lang="en-US" sz="1200" b="1" dirty="0" err="1"/>
            <a:t>su</a:t>
          </a:r>
          <a:r>
            <a:rPr lang="en-US" sz="1200" b="1" dirty="0"/>
            <a:t> </a:t>
          </a:r>
          <a:r>
            <a:rPr lang="en-US" sz="1200" b="1" dirty="0" err="1"/>
            <a:t>pedagoginiu</a:t>
          </a:r>
          <a:r>
            <a:rPr lang="en-US" sz="1200" b="1" dirty="0"/>
            <a:t> </a:t>
          </a:r>
          <a:r>
            <a:rPr lang="en-US" sz="1200" b="1" dirty="0" err="1"/>
            <a:t>personalu</a:t>
          </a:r>
          <a:r>
            <a:rPr lang="en-US" sz="1200" b="1" dirty="0"/>
            <a:t>:</a:t>
          </a:r>
        </a:p>
        <a:p>
          <a:pPr algn="l"/>
          <a:r>
            <a:rPr lang="en-US" sz="1200" b="1" dirty="0">
              <a:latin typeface="Times New Roman"/>
              <a:cs typeface="Times New Roman"/>
            </a:rPr>
            <a:t>▪ </a:t>
          </a:r>
          <a:r>
            <a:rPr lang="en-US" sz="1200" b="0" dirty="0" err="1">
              <a:latin typeface="Times New Roman"/>
              <a:cs typeface="Times New Roman"/>
            </a:rPr>
            <a:t>organizuoja</a:t>
          </a:r>
          <a:r>
            <a:rPr lang="en-US" sz="1200" b="0" dirty="0">
              <a:latin typeface="Times New Roman"/>
              <a:cs typeface="Times New Roman"/>
            </a:rPr>
            <a:t> </a:t>
          </a:r>
          <a:r>
            <a:rPr lang="en-US" sz="1200" b="0" dirty="0" err="1">
              <a:latin typeface="Times New Roman"/>
              <a:cs typeface="Times New Roman"/>
            </a:rPr>
            <a:t>ugdymo</a:t>
          </a:r>
          <a:r>
            <a:rPr lang="en-US" sz="1200" b="0" dirty="0">
              <a:latin typeface="Times New Roman"/>
              <a:cs typeface="Times New Roman"/>
            </a:rPr>
            <a:t> program</a:t>
          </a:r>
          <a:r>
            <a:rPr lang="lt-LT" sz="1200" b="0" dirty="0">
              <a:latin typeface="Times New Roman"/>
              <a:cs typeface="Times New Roman"/>
            </a:rPr>
            <a:t>ų</a:t>
          </a:r>
          <a:r>
            <a:rPr lang="en-US" sz="1200" b="0" dirty="0">
              <a:latin typeface="Times New Roman"/>
              <a:cs typeface="Times New Roman"/>
            </a:rPr>
            <a:t> </a:t>
          </a:r>
          <a:r>
            <a:rPr lang="en-US" sz="1200" b="0" dirty="0" err="1">
              <a:latin typeface="Times New Roman"/>
              <a:cs typeface="Times New Roman"/>
            </a:rPr>
            <a:t>vykdym</a:t>
          </a:r>
          <a:r>
            <a:rPr lang="lt-LT" sz="1200" b="0" dirty="0">
              <a:latin typeface="Times New Roman"/>
              <a:cs typeface="Times New Roman"/>
            </a:rPr>
            <a:t>ą</a:t>
          </a:r>
          <a:r>
            <a:rPr lang="en-US" sz="1200" b="0" dirty="0">
              <a:latin typeface="Times New Roman"/>
              <a:cs typeface="Times New Roman"/>
            </a:rPr>
            <a:t>;</a:t>
          </a:r>
          <a:endParaRPr lang="lt-LT" sz="1200" b="0" dirty="0">
            <a:latin typeface="Times New Roman"/>
            <a:cs typeface="Times New Roman"/>
          </a:endParaRPr>
        </a:p>
        <a:p>
          <a:pPr algn="l"/>
          <a:r>
            <a:rPr lang="en-US" sz="1200" b="0" dirty="0">
              <a:latin typeface="Times New Roman"/>
              <a:cs typeface="Times New Roman"/>
            </a:rPr>
            <a:t>▪</a:t>
          </a:r>
          <a:r>
            <a:rPr lang="lt-LT" sz="1200" b="0" dirty="0">
              <a:latin typeface="Times New Roman"/>
              <a:cs typeface="Times New Roman"/>
            </a:rPr>
            <a:t> prižiūri švietimo politikos įgyvendinimą;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analizuoja ir vertina ugdymo procesą;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vykdo pedagoginę priežiūra;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koordinuoja vidaus audito vyksmą.</a:t>
          </a:r>
          <a:endParaRPr lang="lt-LT" sz="1200" b="0" dirty="0"/>
        </a:p>
      </dgm:t>
    </dgm:pt>
    <dgm:pt modelId="{8E92D95A-18E1-49E6-B2AF-13F7793FD82D}" type="sibTrans" cxnId="{75D46CC8-ED45-49E2-BE98-34F1F684AD09}">
      <dgm:prSet/>
      <dgm:spPr/>
      <dgm:t>
        <a:bodyPr/>
        <a:lstStyle/>
        <a:p>
          <a:endParaRPr lang="lt-LT"/>
        </a:p>
      </dgm:t>
    </dgm:pt>
    <dgm:pt modelId="{522259FD-4392-4971-95C2-383934691E61}" type="parTrans" cxnId="{75D46CC8-ED45-49E2-BE98-34F1F684AD09}">
      <dgm:prSet/>
      <dgm:spPr/>
      <dgm:t>
        <a:bodyPr/>
        <a:lstStyle/>
        <a:p>
          <a:endParaRPr lang="lt-LT"/>
        </a:p>
      </dgm:t>
    </dgm:pt>
    <dgm:pt modelId="{56DBB9B5-7545-4EF4-84FF-E58E5508F6AF}">
      <dgm:prSet custT="1"/>
      <dgm:spPr/>
      <dgm:t>
        <a:bodyPr/>
        <a:lstStyle/>
        <a:p>
          <a:pPr algn="l"/>
          <a:endParaRPr lang="lt-LT" sz="1200" b="1" dirty="0"/>
        </a:p>
        <a:p>
          <a:pPr algn="l"/>
          <a:r>
            <a:rPr lang="lt-LT" sz="1200" b="1" dirty="0"/>
            <a:t>Darbas su personalu:</a:t>
          </a:r>
        </a:p>
        <a:p>
          <a:pPr algn="l"/>
          <a:r>
            <a:rPr lang="lt-LT" sz="1200" b="1" dirty="0">
              <a:latin typeface="Times New Roman"/>
              <a:cs typeface="Times New Roman"/>
            </a:rPr>
            <a:t>▪ </a:t>
          </a:r>
          <a:r>
            <a:rPr lang="lt-LT" sz="1200" b="0" dirty="0">
              <a:latin typeface="Times New Roman"/>
              <a:cs typeface="Times New Roman"/>
            </a:rPr>
            <a:t>užtikrina teikiamų švietimo paslaugų kokybę;</a:t>
          </a:r>
        </a:p>
        <a:p>
          <a:pPr algn="l"/>
          <a:r>
            <a:rPr lang="lt-LT" sz="1200" b="1" dirty="0">
              <a:latin typeface="Times New Roman"/>
              <a:cs typeface="Times New Roman"/>
            </a:rPr>
            <a:t>▪ </a:t>
          </a:r>
          <a:r>
            <a:rPr lang="lt-LT" sz="1200" b="0" dirty="0">
              <a:latin typeface="Times New Roman"/>
              <a:cs typeface="Times New Roman"/>
            </a:rPr>
            <a:t>telkia bendruomenę tikslams įgyvendinti;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 kuria tinkamas darbo sąlygas;</a:t>
          </a:r>
        </a:p>
        <a:p>
          <a:pPr algn="l"/>
          <a:r>
            <a:rPr lang="lt-LT" sz="1200" b="0" dirty="0">
              <a:latin typeface="Times New Roman"/>
              <a:cs typeface="Times New Roman"/>
            </a:rPr>
            <a:t>▪vykdo vidaus kontrolę.</a:t>
          </a:r>
          <a:endParaRPr lang="lt-LT" sz="1200" b="0" dirty="0"/>
        </a:p>
        <a:p>
          <a:pPr algn="l"/>
          <a:endParaRPr lang="lt-LT" sz="1200" b="1" dirty="0"/>
        </a:p>
      </dgm:t>
    </dgm:pt>
    <dgm:pt modelId="{7E1830C0-A325-4F37-8C2C-277DD8024CFD}" type="parTrans" cxnId="{6E50B81A-1750-4BF9-AE06-414AC53DD196}">
      <dgm:prSet/>
      <dgm:spPr/>
      <dgm:t>
        <a:bodyPr/>
        <a:lstStyle/>
        <a:p>
          <a:endParaRPr lang="lt-LT"/>
        </a:p>
      </dgm:t>
    </dgm:pt>
    <dgm:pt modelId="{3FD4225F-C9DC-40DF-A902-7D80A67107A0}" type="sibTrans" cxnId="{6E50B81A-1750-4BF9-AE06-414AC53DD196}">
      <dgm:prSet/>
      <dgm:spPr/>
      <dgm:t>
        <a:bodyPr/>
        <a:lstStyle/>
        <a:p>
          <a:endParaRPr lang="lt-LT"/>
        </a:p>
      </dgm:t>
    </dgm:pt>
    <dgm:pt modelId="{97535A29-EB96-44BF-908E-A11BDAF286F4}" type="pres">
      <dgm:prSet presAssocID="{28FADCD2-6E29-4C09-AD9B-CE5762EBED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6E8343D3-DBAE-448D-B005-8B2661CE5519}" type="pres">
      <dgm:prSet presAssocID="{8A03E7A8-396B-4581-BD31-B1EFF636E7E3}" presName="root" presStyleCnt="0"/>
      <dgm:spPr/>
      <dgm:t>
        <a:bodyPr/>
        <a:lstStyle/>
        <a:p>
          <a:endParaRPr lang="de-AT"/>
        </a:p>
      </dgm:t>
    </dgm:pt>
    <dgm:pt modelId="{9594E21A-86D4-4EA3-A3D2-1CF08E0F24D0}" type="pres">
      <dgm:prSet presAssocID="{8A03E7A8-396B-4581-BD31-B1EFF636E7E3}" presName="rootComposite" presStyleCnt="0"/>
      <dgm:spPr/>
      <dgm:t>
        <a:bodyPr/>
        <a:lstStyle/>
        <a:p>
          <a:endParaRPr lang="de-AT"/>
        </a:p>
      </dgm:t>
    </dgm:pt>
    <dgm:pt modelId="{FFD3BC6F-1F57-4960-869D-7ACECFEB23C5}" type="pres">
      <dgm:prSet presAssocID="{8A03E7A8-396B-4581-BD31-B1EFF636E7E3}" presName="rootText" presStyleLbl="node1" presStyleIdx="0" presStyleCnt="2" custScaleX="364215" custScaleY="145893" custLinFactNeighborX="8442" custLinFactNeighborY="-58615"/>
      <dgm:spPr/>
      <dgm:t>
        <a:bodyPr/>
        <a:lstStyle/>
        <a:p>
          <a:endParaRPr lang="lt-LT"/>
        </a:p>
      </dgm:t>
    </dgm:pt>
    <dgm:pt modelId="{B3E1AAE7-F560-47ED-9220-A992A4602127}" type="pres">
      <dgm:prSet presAssocID="{8A03E7A8-396B-4581-BD31-B1EFF636E7E3}" presName="rootConnector" presStyleLbl="node1" presStyleIdx="0" presStyleCnt="2"/>
      <dgm:spPr/>
      <dgm:t>
        <a:bodyPr/>
        <a:lstStyle/>
        <a:p>
          <a:endParaRPr lang="lt-LT"/>
        </a:p>
      </dgm:t>
    </dgm:pt>
    <dgm:pt modelId="{BB28529F-41D5-4AFC-A812-B69B87DD9337}" type="pres">
      <dgm:prSet presAssocID="{8A03E7A8-396B-4581-BD31-B1EFF636E7E3}" presName="childShape" presStyleCnt="0"/>
      <dgm:spPr/>
      <dgm:t>
        <a:bodyPr/>
        <a:lstStyle/>
        <a:p>
          <a:endParaRPr lang="de-AT"/>
        </a:p>
      </dgm:t>
    </dgm:pt>
    <dgm:pt modelId="{21C49216-71E6-45EF-BCD9-9E4B40FE05F9}" type="pres">
      <dgm:prSet presAssocID="{30835487-4B28-4E23-80A4-EB5B3F99E5FF}" presName="Name13" presStyleLbl="parChTrans1D2" presStyleIdx="0" presStyleCnt="9"/>
      <dgm:spPr/>
      <dgm:t>
        <a:bodyPr/>
        <a:lstStyle/>
        <a:p>
          <a:endParaRPr lang="lt-LT"/>
        </a:p>
      </dgm:t>
    </dgm:pt>
    <dgm:pt modelId="{EF5192C3-A229-44E6-8D58-2F7876F29E87}" type="pres">
      <dgm:prSet presAssocID="{54AEEE5A-10AF-45B5-A6EA-B1FA7270A116}" presName="childText" presStyleLbl="bgAcc1" presStyleIdx="0" presStyleCnt="9" custAng="0" custScaleX="359426" custScaleY="195797" custLinFactNeighborX="1058" custLinFactNeighborY="-2528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361AF68-DD95-49E8-A3D4-0CA6E5022418}" type="pres">
      <dgm:prSet presAssocID="{B7A75F11-A35D-460C-9949-1A87796E0007}" presName="Name13" presStyleLbl="parChTrans1D2" presStyleIdx="1" presStyleCnt="9"/>
      <dgm:spPr/>
      <dgm:t>
        <a:bodyPr/>
        <a:lstStyle/>
        <a:p>
          <a:endParaRPr lang="lt-LT"/>
        </a:p>
      </dgm:t>
    </dgm:pt>
    <dgm:pt modelId="{965EA84A-CE9D-4FB7-B429-28138D094CB3}" type="pres">
      <dgm:prSet presAssocID="{EAEA6725-7177-4764-AC78-2966099ECA4D}" presName="childText" presStyleLbl="bgAcc1" presStyleIdx="1" presStyleCnt="9" custScaleX="345204" custScaleY="134896" custLinFactNeighborX="1058" custLinFactNeighborY="-3968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75E7533-7F85-4677-9DBD-E055BF4D6E66}" type="pres">
      <dgm:prSet presAssocID="{AFDD0ED6-E723-4D54-9430-06775953DEEE}" presName="Name13" presStyleLbl="parChTrans1D2" presStyleIdx="2" presStyleCnt="9"/>
      <dgm:spPr/>
      <dgm:t>
        <a:bodyPr/>
        <a:lstStyle/>
        <a:p>
          <a:endParaRPr lang="lt-LT"/>
        </a:p>
      </dgm:t>
    </dgm:pt>
    <dgm:pt modelId="{931AFA5B-05E2-4BA3-8EAB-FD341D3CDF54}" type="pres">
      <dgm:prSet presAssocID="{6B21E490-2D08-4C74-BBA4-5CA9C0481859}" presName="childText" presStyleLbl="bgAcc1" presStyleIdx="2" presStyleCnt="9" custScaleX="335283" custScaleY="148203" custLinFactNeighborX="1058" custLinFactNeighborY="-4477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B0143DA-E54A-4D82-BBF7-1F04F63F55CF}" type="pres">
      <dgm:prSet presAssocID="{7DCA8625-9DC7-4C67-A101-9055BDABFD50}" presName="Name13" presStyleLbl="parChTrans1D2" presStyleIdx="3" presStyleCnt="9"/>
      <dgm:spPr/>
      <dgm:t>
        <a:bodyPr/>
        <a:lstStyle/>
        <a:p>
          <a:endParaRPr lang="lt-LT"/>
        </a:p>
      </dgm:t>
    </dgm:pt>
    <dgm:pt modelId="{20293410-87C2-4515-AD04-CAD4247BF1B0}" type="pres">
      <dgm:prSet presAssocID="{174CA6FD-219D-46D3-B7A5-22BFEBDDF749}" presName="childText" presStyleLbl="bgAcc1" presStyleIdx="3" presStyleCnt="9" custScaleX="325893" custScaleY="200697" custLinFactNeighborX="1058" custLinFactNeighborY="-5027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5D10C4C-6F1A-4046-AFAD-63269186E9AE}" type="pres">
      <dgm:prSet presAssocID="{7E1830C0-A325-4F37-8C2C-277DD8024CFD}" presName="Name13" presStyleLbl="parChTrans1D2" presStyleIdx="4" presStyleCnt="9"/>
      <dgm:spPr/>
      <dgm:t>
        <a:bodyPr/>
        <a:lstStyle/>
        <a:p>
          <a:endParaRPr lang="lt-LT"/>
        </a:p>
      </dgm:t>
    </dgm:pt>
    <dgm:pt modelId="{4AC2519E-CF72-40EB-8DEA-14DADCADE023}" type="pres">
      <dgm:prSet presAssocID="{56DBB9B5-7545-4EF4-84FF-E58E5508F6AF}" presName="childText" presStyleLbl="bgAcc1" presStyleIdx="4" presStyleCnt="9" custScaleX="326879" custScaleY="239209" custLinFactNeighborX="-1281" custLinFactNeighborY="-6086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EC6F9C3-035B-4C8F-822C-BDD31E0FE138}" type="pres">
      <dgm:prSet presAssocID="{399F58A5-1482-46C9-AF36-2B7208BAE3DC}" presName="root" presStyleCnt="0"/>
      <dgm:spPr/>
      <dgm:t>
        <a:bodyPr/>
        <a:lstStyle/>
        <a:p>
          <a:endParaRPr lang="de-AT"/>
        </a:p>
      </dgm:t>
    </dgm:pt>
    <dgm:pt modelId="{D51D3812-1B61-49A4-AF21-B2C4B52498E3}" type="pres">
      <dgm:prSet presAssocID="{399F58A5-1482-46C9-AF36-2B7208BAE3DC}" presName="rootComposite" presStyleCnt="0"/>
      <dgm:spPr/>
      <dgm:t>
        <a:bodyPr/>
        <a:lstStyle/>
        <a:p>
          <a:endParaRPr lang="de-AT"/>
        </a:p>
      </dgm:t>
    </dgm:pt>
    <dgm:pt modelId="{F601B940-CF92-469F-8F00-EF094977C94D}" type="pres">
      <dgm:prSet presAssocID="{399F58A5-1482-46C9-AF36-2B7208BAE3DC}" presName="rootText" presStyleLbl="node1" presStyleIdx="1" presStyleCnt="2" custScaleX="338675" custScaleY="145161" custLinFactNeighborX="-1168" custLinFactNeighborY="-58615"/>
      <dgm:spPr/>
      <dgm:t>
        <a:bodyPr/>
        <a:lstStyle/>
        <a:p>
          <a:endParaRPr lang="lt-LT"/>
        </a:p>
      </dgm:t>
    </dgm:pt>
    <dgm:pt modelId="{C44B3EFF-7107-47A4-9840-1A42BCF62F4A}" type="pres">
      <dgm:prSet presAssocID="{399F58A5-1482-46C9-AF36-2B7208BAE3DC}" presName="rootConnector" presStyleLbl="node1" presStyleIdx="1" presStyleCnt="2"/>
      <dgm:spPr/>
      <dgm:t>
        <a:bodyPr/>
        <a:lstStyle/>
        <a:p>
          <a:endParaRPr lang="lt-LT"/>
        </a:p>
      </dgm:t>
    </dgm:pt>
    <dgm:pt modelId="{28DA2955-5647-4768-A4E3-CDB953F39632}" type="pres">
      <dgm:prSet presAssocID="{399F58A5-1482-46C9-AF36-2B7208BAE3DC}" presName="childShape" presStyleCnt="0"/>
      <dgm:spPr/>
      <dgm:t>
        <a:bodyPr/>
        <a:lstStyle/>
        <a:p>
          <a:endParaRPr lang="de-AT"/>
        </a:p>
      </dgm:t>
    </dgm:pt>
    <dgm:pt modelId="{07CDD102-4D6F-4D32-82E0-754472433111}" type="pres">
      <dgm:prSet presAssocID="{9E1718AF-A59D-499E-8338-422391CABE94}" presName="Name13" presStyleLbl="parChTrans1D2" presStyleIdx="5" presStyleCnt="9"/>
      <dgm:spPr/>
      <dgm:t>
        <a:bodyPr/>
        <a:lstStyle/>
        <a:p>
          <a:endParaRPr lang="lt-LT"/>
        </a:p>
      </dgm:t>
    </dgm:pt>
    <dgm:pt modelId="{D471797D-7EC7-4C3B-A7CB-C0381E3DB37D}" type="pres">
      <dgm:prSet presAssocID="{3F93AC91-0A84-4610-B36E-642806CCE89A}" presName="childText" presStyleLbl="bgAcc1" presStyleIdx="5" presStyleCnt="9" custScaleX="331591" custScaleY="185034" custLinFactNeighborX="-11442" custLinFactNeighborY="-2455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C7535A4-D71F-4801-B035-9C4BC1017DAD}" type="pres">
      <dgm:prSet presAssocID="{C4368542-177F-4D07-978B-E687D721FB50}" presName="Name13" presStyleLbl="parChTrans1D2" presStyleIdx="6" presStyleCnt="9"/>
      <dgm:spPr/>
      <dgm:t>
        <a:bodyPr/>
        <a:lstStyle/>
        <a:p>
          <a:endParaRPr lang="lt-LT"/>
        </a:p>
      </dgm:t>
    </dgm:pt>
    <dgm:pt modelId="{A3CC65DF-EB50-40DC-ADE8-901B76A42439}" type="pres">
      <dgm:prSet presAssocID="{88BF678B-927C-413C-8D97-BC498CC27F0D}" presName="childText" presStyleLbl="bgAcc1" presStyleIdx="6" presStyleCnt="9" custScaleX="330802" custScaleY="200876" custLinFactNeighborX="-11442" custLinFactNeighborY="-1528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CFD15D6-FD4F-4130-AEE1-F0CDAAADDB25}" type="pres">
      <dgm:prSet presAssocID="{2875A0AD-1B07-47AB-9ACA-AC1995C9CE50}" presName="Name13" presStyleLbl="parChTrans1D2" presStyleIdx="7" presStyleCnt="9"/>
      <dgm:spPr/>
      <dgm:t>
        <a:bodyPr/>
        <a:lstStyle/>
        <a:p>
          <a:endParaRPr lang="lt-LT"/>
        </a:p>
      </dgm:t>
    </dgm:pt>
    <dgm:pt modelId="{37EC16F8-247E-4B4F-9FD9-6C2748F7FB27}" type="pres">
      <dgm:prSet presAssocID="{12D83CFE-2380-4ACD-B0F9-26422F599B58}" presName="childText" presStyleLbl="bgAcc1" presStyleIdx="7" presStyleCnt="9" custScaleX="321886" custScaleY="300738" custLinFactNeighborX="-11442" custLinFactNeighborY="-2185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81FED12-7DF6-4B01-A3BE-8FF5900C4F17}" type="pres">
      <dgm:prSet presAssocID="{522259FD-4392-4971-95C2-383934691E61}" presName="Name13" presStyleLbl="parChTrans1D2" presStyleIdx="8" presStyleCnt="9"/>
      <dgm:spPr/>
      <dgm:t>
        <a:bodyPr/>
        <a:lstStyle/>
        <a:p>
          <a:endParaRPr lang="lt-LT"/>
        </a:p>
      </dgm:t>
    </dgm:pt>
    <dgm:pt modelId="{A98652F6-D9D3-4BD2-BEFE-3D4A48A67353}" type="pres">
      <dgm:prSet presAssocID="{3980538D-B3DC-429B-8BFA-8A0800F915D1}" presName="childText" presStyleLbl="bgAcc1" presStyleIdx="8" presStyleCnt="9" custScaleX="314381" custScaleY="240090" custLinFactNeighborX="-11442" custLinFactNeighborY="-1218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48BB3A53-A69B-43F3-8BF6-9AB955B6C159}" type="presOf" srcId="{30835487-4B28-4E23-80A4-EB5B3F99E5FF}" destId="{21C49216-71E6-45EF-BCD9-9E4B40FE05F9}" srcOrd="0" destOrd="0" presId="urn:microsoft.com/office/officeart/2005/8/layout/hierarchy3"/>
    <dgm:cxn modelId="{BB68663E-0733-4A59-878F-3D806B052AD7}" srcId="{8A03E7A8-396B-4581-BD31-B1EFF636E7E3}" destId="{EAEA6725-7177-4764-AC78-2966099ECA4D}" srcOrd="1" destOrd="0" parTransId="{B7A75F11-A35D-460C-9949-1A87796E0007}" sibTransId="{FD6F5BC9-C611-4FD9-B9D0-2720C42452AF}"/>
    <dgm:cxn modelId="{39351B8C-543D-43FB-B1A7-0B845BDB78C3}" srcId="{28FADCD2-6E29-4C09-AD9B-CE5762EBED24}" destId="{8A03E7A8-396B-4581-BD31-B1EFF636E7E3}" srcOrd="0" destOrd="0" parTransId="{1249EBB9-20F0-481B-A6E6-BAFBA95517A3}" sibTransId="{5DEF1106-23AA-4B4E-A906-3675CF9E0923}"/>
    <dgm:cxn modelId="{F6B85C2D-9D10-4FD2-8E38-B0C23AC5C138}" type="presOf" srcId="{3980538D-B3DC-429B-8BFA-8A0800F915D1}" destId="{A98652F6-D9D3-4BD2-BEFE-3D4A48A67353}" srcOrd="0" destOrd="0" presId="urn:microsoft.com/office/officeart/2005/8/layout/hierarchy3"/>
    <dgm:cxn modelId="{27E18B7E-9D82-4E38-B950-D468BA941EE5}" type="presOf" srcId="{88BF678B-927C-413C-8D97-BC498CC27F0D}" destId="{A3CC65DF-EB50-40DC-ADE8-901B76A42439}" srcOrd="0" destOrd="0" presId="urn:microsoft.com/office/officeart/2005/8/layout/hierarchy3"/>
    <dgm:cxn modelId="{CB164FD3-69F1-4229-9A52-D329CB903F98}" srcId="{399F58A5-1482-46C9-AF36-2B7208BAE3DC}" destId="{3F93AC91-0A84-4610-B36E-642806CCE89A}" srcOrd="0" destOrd="0" parTransId="{9E1718AF-A59D-499E-8338-422391CABE94}" sibTransId="{F0758436-E053-49C3-A850-F952B7AB914E}"/>
    <dgm:cxn modelId="{9A1A1784-A713-4050-83B4-21E41BED17C2}" srcId="{399F58A5-1482-46C9-AF36-2B7208BAE3DC}" destId="{88BF678B-927C-413C-8D97-BC498CC27F0D}" srcOrd="1" destOrd="0" parTransId="{C4368542-177F-4D07-978B-E687D721FB50}" sibTransId="{7C86A678-C07E-48B4-857D-A98996DE5DD9}"/>
    <dgm:cxn modelId="{7356C341-0DC1-4D39-99FA-DE4C0068B3C3}" srcId="{399F58A5-1482-46C9-AF36-2B7208BAE3DC}" destId="{12D83CFE-2380-4ACD-B0F9-26422F599B58}" srcOrd="2" destOrd="0" parTransId="{2875A0AD-1B07-47AB-9ACA-AC1995C9CE50}" sibTransId="{B351BC1B-5999-4ED2-B01A-6BCC0A3A1BEC}"/>
    <dgm:cxn modelId="{2F5E1715-D2B2-4429-B4A0-308991594FB9}" type="presOf" srcId="{7E1830C0-A325-4F37-8C2C-277DD8024CFD}" destId="{95D10C4C-6F1A-4046-AFAD-63269186E9AE}" srcOrd="0" destOrd="0" presId="urn:microsoft.com/office/officeart/2005/8/layout/hierarchy3"/>
    <dgm:cxn modelId="{536C2072-AD1C-47AF-B38F-36AD85A42AD5}" type="presOf" srcId="{6B21E490-2D08-4C74-BBA4-5CA9C0481859}" destId="{931AFA5B-05E2-4BA3-8EAB-FD341D3CDF54}" srcOrd="0" destOrd="0" presId="urn:microsoft.com/office/officeart/2005/8/layout/hierarchy3"/>
    <dgm:cxn modelId="{DC151314-BF7F-48B6-A840-78F6FD81DA64}" srcId="{8A03E7A8-396B-4581-BD31-B1EFF636E7E3}" destId="{174CA6FD-219D-46D3-B7A5-22BFEBDDF749}" srcOrd="3" destOrd="0" parTransId="{7DCA8625-9DC7-4C67-A101-9055BDABFD50}" sibTransId="{AC2EEC62-3025-4BFB-85B6-B446BC06A19B}"/>
    <dgm:cxn modelId="{73236458-BB2F-42AC-8150-6E048256A30F}" type="presOf" srcId="{12D83CFE-2380-4ACD-B0F9-26422F599B58}" destId="{37EC16F8-247E-4B4F-9FD9-6C2748F7FB27}" srcOrd="0" destOrd="0" presId="urn:microsoft.com/office/officeart/2005/8/layout/hierarchy3"/>
    <dgm:cxn modelId="{75D46CC8-ED45-49E2-BE98-34F1F684AD09}" srcId="{399F58A5-1482-46C9-AF36-2B7208BAE3DC}" destId="{3980538D-B3DC-429B-8BFA-8A0800F915D1}" srcOrd="3" destOrd="0" parTransId="{522259FD-4392-4971-95C2-383934691E61}" sibTransId="{8E92D95A-18E1-49E6-B2AF-13F7793FD82D}"/>
    <dgm:cxn modelId="{55525015-1215-4E2A-9265-FFE002CAA0AC}" type="presOf" srcId="{399F58A5-1482-46C9-AF36-2B7208BAE3DC}" destId="{C44B3EFF-7107-47A4-9840-1A42BCF62F4A}" srcOrd="1" destOrd="0" presId="urn:microsoft.com/office/officeart/2005/8/layout/hierarchy3"/>
    <dgm:cxn modelId="{F4014038-C8E6-43A6-84F2-231E6F74FCFE}" type="presOf" srcId="{54AEEE5A-10AF-45B5-A6EA-B1FA7270A116}" destId="{EF5192C3-A229-44E6-8D58-2F7876F29E87}" srcOrd="0" destOrd="0" presId="urn:microsoft.com/office/officeart/2005/8/layout/hierarchy3"/>
    <dgm:cxn modelId="{8E6CCD13-4A8B-4FB6-9CD4-7A422E905A85}" srcId="{28FADCD2-6E29-4C09-AD9B-CE5762EBED24}" destId="{399F58A5-1482-46C9-AF36-2B7208BAE3DC}" srcOrd="1" destOrd="0" parTransId="{031A7F5F-9618-4C5A-B4F1-4AC5C4572456}" sibTransId="{B65BEEC2-2DD0-4276-8264-5843A14DFDBD}"/>
    <dgm:cxn modelId="{3911777A-2E34-4694-A6AD-703A2F20BF26}" type="presOf" srcId="{2875A0AD-1B07-47AB-9ACA-AC1995C9CE50}" destId="{FCFD15D6-FD4F-4130-AEE1-F0CDAAADDB25}" srcOrd="0" destOrd="0" presId="urn:microsoft.com/office/officeart/2005/8/layout/hierarchy3"/>
    <dgm:cxn modelId="{8FE76C0B-16CC-469B-A56E-8894305D9618}" type="presOf" srcId="{3F93AC91-0A84-4610-B36E-642806CCE89A}" destId="{D471797D-7EC7-4C3B-A7CB-C0381E3DB37D}" srcOrd="0" destOrd="0" presId="urn:microsoft.com/office/officeart/2005/8/layout/hierarchy3"/>
    <dgm:cxn modelId="{6E50B81A-1750-4BF9-AE06-414AC53DD196}" srcId="{8A03E7A8-396B-4581-BD31-B1EFF636E7E3}" destId="{56DBB9B5-7545-4EF4-84FF-E58E5508F6AF}" srcOrd="4" destOrd="0" parTransId="{7E1830C0-A325-4F37-8C2C-277DD8024CFD}" sibTransId="{3FD4225F-C9DC-40DF-A902-7D80A67107A0}"/>
    <dgm:cxn modelId="{5276B1E1-F886-417A-BB5A-11E1BEE1510D}" type="presOf" srcId="{8A03E7A8-396B-4581-BD31-B1EFF636E7E3}" destId="{B3E1AAE7-F560-47ED-9220-A992A4602127}" srcOrd="1" destOrd="0" presId="urn:microsoft.com/office/officeart/2005/8/layout/hierarchy3"/>
    <dgm:cxn modelId="{01EF3876-71C4-4DD4-A6D6-68827A73BC95}" srcId="{8A03E7A8-396B-4581-BD31-B1EFF636E7E3}" destId="{6B21E490-2D08-4C74-BBA4-5CA9C0481859}" srcOrd="2" destOrd="0" parTransId="{AFDD0ED6-E723-4D54-9430-06775953DEEE}" sibTransId="{41235386-922A-4A96-91A8-3E3A874542CA}"/>
    <dgm:cxn modelId="{697B699F-DB26-4513-A954-4DD856279E5F}" type="presOf" srcId="{EAEA6725-7177-4764-AC78-2966099ECA4D}" destId="{965EA84A-CE9D-4FB7-B429-28138D094CB3}" srcOrd="0" destOrd="0" presId="urn:microsoft.com/office/officeart/2005/8/layout/hierarchy3"/>
    <dgm:cxn modelId="{8E3365C5-8E63-42D2-9418-1C90B7016662}" type="presOf" srcId="{28FADCD2-6E29-4C09-AD9B-CE5762EBED24}" destId="{97535A29-EB96-44BF-908E-A11BDAF286F4}" srcOrd="0" destOrd="0" presId="urn:microsoft.com/office/officeart/2005/8/layout/hierarchy3"/>
    <dgm:cxn modelId="{226D9B60-6F96-41F4-84AE-0A9815862A93}" type="presOf" srcId="{C4368542-177F-4D07-978B-E687D721FB50}" destId="{0C7535A4-D71F-4801-B035-9C4BC1017DAD}" srcOrd="0" destOrd="0" presId="urn:microsoft.com/office/officeart/2005/8/layout/hierarchy3"/>
    <dgm:cxn modelId="{67B34310-DE01-48E7-AB59-68908C8BD86F}" type="presOf" srcId="{B7A75F11-A35D-460C-9949-1A87796E0007}" destId="{8361AF68-DD95-49E8-A3D4-0CA6E5022418}" srcOrd="0" destOrd="0" presId="urn:microsoft.com/office/officeart/2005/8/layout/hierarchy3"/>
    <dgm:cxn modelId="{578235DA-BD7A-45EF-BF83-3B510DDD7092}" type="presOf" srcId="{174CA6FD-219D-46D3-B7A5-22BFEBDDF749}" destId="{20293410-87C2-4515-AD04-CAD4247BF1B0}" srcOrd="0" destOrd="0" presId="urn:microsoft.com/office/officeart/2005/8/layout/hierarchy3"/>
    <dgm:cxn modelId="{DD0A7EAC-5FB6-4870-BFEE-AFE9781D0914}" type="presOf" srcId="{522259FD-4392-4971-95C2-383934691E61}" destId="{181FED12-7DF6-4B01-A3BE-8FF5900C4F17}" srcOrd="0" destOrd="0" presId="urn:microsoft.com/office/officeart/2005/8/layout/hierarchy3"/>
    <dgm:cxn modelId="{A89B53C7-27A1-447C-BFE3-D0201FAA0B13}" type="presOf" srcId="{9E1718AF-A59D-499E-8338-422391CABE94}" destId="{07CDD102-4D6F-4D32-82E0-754472433111}" srcOrd="0" destOrd="0" presId="urn:microsoft.com/office/officeart/2005/8/layout/hierarchy3"/>
    <dgm:cxn modelId="{65CCD903-E11B-4127-910D-E856AE75BE86}" type="presOf" srcId="{AFDD0ED6-E723-4D54-9430-06775953DEEE}" destId="{175E7533-7F85-4677-9DBD-E055BF4D6E66}" srcOrd="0" destOrd="0" presId="urn:microsoft.com/office/officeart/2005/8/layout/hierarchy3"/>
    <dgm:cxn modelId="{A08020FC-F78F-4055-B982-681C690B4359}" type="presOf" srcId="{7DCA8625-9DC7-4C67-A101-9055BDABFD50}" destId="{FB0143DA-E54A-4D82-BBF7-1F04F63F55CF}" srcOrd="0" destOrd="0" presId="urn:microsoft.com/office/officeart/2005/8/layout/hierarchy3"/>
    <dgm:cxn modelId="{F1A3620E-9995-4B9E-8D44-59046FD16476}" type="presOf" srcId="{8A03E7A8-396B-4581-BD31-B1EFF636E7E3}" destId="{FFD3BC6F-1F57-4960-869D-7ACECFEB23C5}" srcOrd="0" destOrd="0" presId="urn:microsoft.com/office/officeart/2005/8/layout/hierarchy3"/>
    <dgm:cxn modelId="{D81D9AAA-627F-47DD-84FB-F2F96FA7668A}" srcId="{8A03E7A8-396B-4581-BD31-B1EFF636E7E3}" destId="{54AEEE5A-10AF-45B5-A6EA-B1FA7270A116}" srcOrd="0" destOrd="0" parTransId="{30835487-4B28-4E23-80A4-EB5B3F99E5FF}" sibTransId="{69D05515-67DE-4728-B38F-CFD09076299E}"/>
    <dgm:cxn modelId="{52CDB393-B907-44DF-B2DF-C0DA2DA7B3E5}" type="presOf" srcId="{56DBB9B5-7545-4EF4-84FF-E58E5508F6AF}" destId="{4AC2519E-CF72-40EB-8DEA-14DADCADE023}" srcOrd="0" destOrd="0" presId="urn:microsoft.com/office/officeart/2005/8/layout/hierarchy3"/>
    <dgm:cxn modelId="{7CB7EB58-7857-44AE-8D05-2CE821B45F88}" type="presOf" srcId="{399F58A5-1482-46C9-AF36-2B7208BAE3DC}" destId="{F601B940-CF92-469F-8F00-EF094977C94D}" srcOrd="0" destOrd="0" presId="urn:microsoft.com/office/officeart/2005/8/layout/hierarchy3"/>
    <dgm:cxn modelId="{1DC215C5-C39A-49BA-8A82-F55597189888}" type="presParOf" srcId="{97535A29-EB96-44BF-908E-A11BDAF286F4}" destId="{6E8343D3-DBAE-448D-B005-8B2661CE5519}" srcOrd="0" destOrd="0" presId="urn:microsoft.com/office/officeart/2005/8/layout/hierarchy3"/>
    <dgm:cxn modelId="{16C7E311-E5AF-4B77-9BEF-7697C1DAE3B5}" type="presParOf" srcId="{6E8343D3-DBAE-448D-B005-8B2661CE5519}" destId="{9594E21A-86D4-4EA3-A3D2-1CF08E0F24D0}" srcOrd="0" destOrd="0" presId="urn:microsoft.com/office/officeart/2005/8/layout/hierarchy3"/>
    <dgm:cxn modelId="{310077F9-21E5-4E67-B495-8EE2741D6005}" type="presParOf" srcId="{9594E21A-86D4-4EA3-A3D2-1CF08E0F24D0}" destId="{FFD3BC6F-1F57-4960-869D-7ACECFEB23C5}" srcOrd="0" destOrd="0" presId="urn:microsoft.com/office/officeart/2005/8/layout/hierarchy3"/>
    <dgm:cxn modelId="{0ED83DF5-314C-42F0-BC54-23A9F3B0EC83}" type="presParOf" srcId="{9594E21A-86D4-4EA3-A3D2-1CF08E0F24D0}" destId="{B3E1AAE7-F560-47ED-9220-A992A4602127}" srcOrd="1" destOrd="0" presId="urn:microsoft.com/office/officeart/2005/8/layout/hierarchy3"/>
    <dgm:cxn modelId="{660AFCD0-E888-40C2-8A3D-55B202628965}" type="presParOf" srcId="{6E8343D3-DBAE-448D-B005-8B2661CE5519}" destId="{BB28529F-41D5-4AFC-A812-B69B87DD9337}" srcOrd="1" destOrd="0" presId="urn:microsoft.com/office/officeart/2005/8/layout/hierarchy3"/>
    <dgm:cxn modelId="{2A444FA0-F4BA-4E5C-BFF1-B7A201FA5DFE}" type="presParOf" srcId="{BB28529F-41D5-4AFC-A812-B69B87DD9337}" destId="{21C49216-71E6-45EF-BCD9-9E4B40FE05F9}" srcOrd="0" destOrd="0" presId="urn:microsoft.com/office/officeart/2005/8/layout/hierarchy3"/>
    <dgm:cxn modelId="{058C7409-EAA4-485B-A425-AB9F0B9D1FE3}" type="presParOf" srcId="{BB28529F-41D5-4AFC-A812-B69B87DD9337}" destId="{EF5192C3-A229-44E6-8D58-2F7876F29E87}" srcOrd="1" destOrd="0" presId="urn:microsoft.com/office/officeart/2005/8/layout/hierarchy3"/>
    <dgm:cxn modelId="{F300CEA1-0CB1-4718-AF4B-D817667C73BA}" type="presParOf" srcId="{BB28529F-41D5-4AFC-A812-B69B87DD9337}" destId="{8361AF68-DD95-49E8-A3D4-0CA6E5022418}" srcOrd="2" destOrd="0" presId="urn:microsoft.com/office/officeart/2005/8/layout/hierarchy3"/>
    <dgm:cxn modelId="{03EDB75D-27C7-486F-A670-5C5CA0DF8383}" type="presParOf" srcId="{BB28529F-41D5-4AFC-A812-B69B87DD9337}" destId="{965EA84A-CE9D-4FB7-B429-28138D094CB3}" srcOrd="3" destOrd="0" presId="urn:microsoft.com/office/officeart/2005/8/layout/hierarchy3"/>
    <dgm:cxn modelId="{964FD3A4-1208-41EA-9C74-9B50DC2DD68D}" type="presParOf" srcId="{BB28529F-41D5-4AFC-A812-B69B87DD9337}" destId="{175E7533-7F85-4677-9DBD-E055BF4D6E66}" srcOrd="4" destOrd="0" presId="urn:microsoft.com/office/officeart/2005/8/layout/hierarchy3"/>
    <dgm:cxn modelId="{DE647788-183D-4569-B24D-ADC0640DDF39}" type="presParOf" srcId="{BB28529F-41D5-4AFC-A812-B69B87DD9337}" destId="{931AFA5B-05E2-4BA3-8EAB-FD341D3CDF54}" srcOrd="5" destOrd="0" presId="urn:microsoft.com/office/officeart/2005/8/layout/hierarchy3"/>
    <dgm:cxn modelId="{51415C9C-5C27-4533-91F8-0C28E6C8B331}" type="presParOf" srcId="{BB28529F-41D5-4AFC-A812-B69B87DD9337}" destId="{FB0143DA-E54A-4D82-BBF7-1F04F63F55CF}" srcOrd="6" destOrd="0" presId="urn:microsoft.com/office/officeart/2005/8/layout/hierarchy3"/>
    <dgm:cxn modelId="{FBCEBF2C-82CE-4CF3-B406-451A52E1A9FD}" type="presParOf" srcId="{BB28529F-41D5-4AFC-A812-B69B87DD9337}" destId="{20293410-87C2-4515-AD04-CAD4247BF1B0}" srcOrd="7" destOrd="0" presId="urn:microsoft.com/office/officeart/2005/8/layout/hierarchy3"/>
    <dgm:cxn modelId="{B521D665-2475-4FE4-8BAF-61A71050B1D6}" type="presParOf" srcId="{BB28529F-41D5-4AFC-A812-B69B87DD9337}" destId="{95D10C4C-6F1A-4046-AFAD-63269186E9AE}" srcOrd="8" destOrd="0" presId="urn:microsoft.com/office/officeart/2005/8/layout/hierarchy3"/>
    <dgm:cxn modelId="{E4CCB011-A069-4AEB-9EAC-116F7FDA57A5}" type="presParOf" srcId="{BB28529F-41D5-4AFC-A812-B69B87DD9337}" destId="{4AC2519E-CF72-40EB-8DEA-14DADCADE023}" srcOrd="9" destOrd="0" presId="urn:microsoft.com/office/officeart/2005/8/layout/hierarchy3"/>
    <dgm:cxn modelId="{FB5E9087-916C-4EC4-A89E-221993A5696D}" type="presParOf" srcId="{97535A29-EB96-44BF-908E-A11BDAF286F4}" destId="{0EC6F9C3-035B-4C8F-822C-BDD31E0FE138}" srcOrd="1" destOrd="0" presId="urn:microsoft.com/office/officeart/2005/8/layout/hierarchy3"/>
    <dgm:cxn modelId="{3F5A875B-F206-4A7F-B6C1-F14BCA3E066E}" type="presParOf" srcId="{0EC6F9C3-035B-4C8F-822C-BDD31E0FE138}" destId="{D51D3812-1B61-49A4-AF21-B2C4B52498E3}" srcOrd="0" destOrd="0" presId="urn:microsoft.com/office/officeart/2005/8/layout/hierarchy3"/>
    <dgm:cxn modelId="{D0593A5B-CC5E-499F-8DC7-FAE9F7231405}" type="presParOf" srcId="{D51D3812-1B61-49A4-AF21-B2C4B52498E3}" destId="{F601B940-CF92-469F-8F00-EF094977C94D}" srcOrd="0" destOrd="0" presId="urn:microsoft.com/office/officeart/2005/8/layout/hierarchy3"/>
    <dgm:cxn modelId="{822E5525-4061-4622-BE95-80053EBFF89A}" type="presParOf" srcId="{D51D3812-1B61-49A4-AF21-B2C4B52498E3}" destId="{C44B3EFF-7107-47A4-9840-1A42BCF62F4A}" srcOrd="1" destOrd="0" presId="urn:microsoft.com/office/officeart/2005/8/layout/hierarchy3"/>
    <dgm:cxn modelId="{538F510E-F7B9-44E6-AB18-C3A03196C50E}" type="presParOf" srcId="{0EC6F9C3-035B-4C8F-822C-BDD31E0FE138}" destId="{28DA2955-5647-4768-A4E3-CDB953F39632}" srcOrd="1" destOrd="0" presId="urn:microsoft.com/office/officeart/2005/8/layout/hierarchy3"/>
    <dgm:cxn modelId="{528372F8-F9C3-42DC-8F98-B8E20A8A09B0}" type="presParOf" srcId="{28DA2955-5647-4768-A4E3-CDB953F39632}" destId="{07CDD102-4D6F-4D32-82E0-754472433111}" srcOrd="0" destOrd="0" presId="urn:microsoft.com/office/officeart/2005/8/layout/hierarchy3"/>
    <dgm:cxn modelId="{C3D7AF0F-77B1-4B39-9EF9-CF43B8C96CD2}" type="presParOf" srcId="{28DA2955-5647-4768-A4E3-CDB953F39632}" destId="{D471797D-7EC7-4C3B-A7CB-C0381E3DB37D}" srcOrd="1" destOrd="0" presId="urn:microsoft.com/office/officeart/2005/8/layout/hierarchy3"/>
    <dgm:cxn modelId="{688D33BD-5E49-4308-A4EB-D25AE9BB24DF}" type="presParOf" srcId="{28DA2955-5647-4768-A4E3-CDB953F39632}" destId="{0C7535A4-D71F-4801-B035-9C4BC1017DAD}" srcOrd="2" destOrd="0" presId="urn:microsoft.com/office/officeart/2005/8/layout/hierarchy3"/>
    <dgm:cxn modelId="{7DC12E28-0C12-403D-87F6-0E1F013C5DB3}" type="presParOf" srcId="{28DA2955-5647-4768-A4E3-CDB953F39632}" destId="{A3CC65DF-EB50-40DC-ADE8-901B76A42439}" srcOrd="3" destOrd="0" presId="urn:microsoft.com/office/officeart/2005/8/layout/hierarchy3"/>
    <dgm:cxn modelId="{EEAD6D1C-4DF7-4FA4-B61F-95DE4BB3FE4A}" type="presParOf" srcId="{28DA2955-5647-4768-A4E3-CDB953F39632}" destId="{FCFD15D6-FD4F-4130-AEE1-F0CDAAADDB25}" srcOrd="4" destOrd="0" presId="urn:microsoft.com/office/officeart/2005/8/layout/hierarchy3"/>
    <dgm:cxn modelId="{B9C20265-363E-4279-9A78-8B2C2CD08032}" type="presParOf" srcId="{28DA2955-5647-4768-A4E3-CDB953F39632}" destId="{37EC16F8-247E-4B4F-9FD9-6C2748F7FB27}" srcOrd="5" destOrd="0" presId="urn:microsoft.com/office/officeart/2005/8/layout/hierarchy3"/>
    <dgm:cxn modelId="{6A1A5810-BD9D-425F-A22B-33D0ECA95B04}" type="presParOf" srcId="{28DA2955-5647-4768-A4E3-CDB953F39632}" destId="{181FED12-7DF6-4B01-A3BE-8FF5900C4F17}" srcOrd="6" destOrd="0" presId="urn:microsoft.com/office/officeart/2005/8/layout/hierarchy3"/>
    <dgm:cxn modelId="{AF4312C6-E280-49F5-8071-DC8EB4F0C441}" type="presParOf" srcId="{28DA2955-5647-4768-A4E3-CDB953F39632}" destId="{A98652F6-D9D3-4BD2-BEFE-3D4A48A6735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3AB3C2-66F5-4062-8731-27487239CA8E}" type="doc">
      <dgm:prSet loTypeId="urn:microsoft.com/office/officeart/2005/8/layout/hierarchy3" loCatId="hierarchy" qsTypeId="urn:microsoft.com/office/officeart/2005/8/quickstyle/simple1#25" qsCatId="simple" csTypeId="urn:microsoft.com/office/officeart/2005/8/colors/colorful4" csCatId="colorful" phldr="1"/>
      <dgm:spPr/>
      <dgm:t>
        <a:bodyPr/>
        <a:lstStyle/>
        <a:p>
          <a:endParaRPr lang="lt-LT"/>
        </a:p>
      </dgm:t>
    </dgm:pt>
    <dgm:pt modelId="{CB15CEBF-B0A1-4FAA-82F6-CEAE59CAD50C}">
      <dgm:prSet phldrT="[Tekstas]" custT="1"/>
      <dgm:spPr/>
      <dgm:t>
        <a:bodyPr/>
        <a:lstStyle/>
        <a:p>
          <a:r>
            <a:rPr lang="lt-LT" sz="1200" dirty="0"/>
            <a:t>ADMINISTRACINĖS VEIKLOS</a:t>
          </a:r>
        </a:p>
      </dgm:t>
    </dgm:pt>
    <dgm:pt modelId="{ECAA6084-C9E6-414E-B6CA-5885A1200AA6}" type="parTrans" cxnId="{31FE4105-7B3D-4804-8649-59A7152430B1}">
      <dgm:prSet/>
      <dgm:spPr/>
      <dgm:t>
        <a:bodyPr/>
        <a:lstStyle/>
        <a:p>
          <a:endParaRPr lang="lt-LT"/>
        </a:p>
      </dgm:t>
    </dgm:pt>
    <dgm:pt modelId="{E598C078-CC03-4B6D-AACF-394B6DA23110}" type="sibTrans" cxnId="{31FE4105-7B3D-4804-8649-59A7152430B1}">
      <dgm:prSet/>
      <dgm:spPr/>
      <dgm:t>
        <a:bodyPr/>
        <a:lstStyle/>
        <a:p>
          <a:endParaRPr lang="lt-LT"/>
        </a:p>
      </dgm:t>
    </dgm:pt>
    <dgm:pt modelId="{8FD18EAD-06B3-420D-A9EA-3F57D7301EDA}">
      <dgm:prSet phldrT="[Tekstas]" custT="1"/>
      <dgm:spPr/>
      <dgm:t>
        <a:bodyPr/>
        <a:lstStyle/>
        <a:p>
          <a:pPr algn="l"/>
          <a:endParaRPr lang="lt-LT" sz="1200" b="1" dirty="0"/>
        </a:p>
        <a:p>
          <a:pPr algn="l"/>
          <a:endParaRPr lang="lt-LT" sz="1200" b="1" strike="sngStrike" dirty="0">
            <a:solidFill>
              <a:srgbClr val="FF0000"/>
            </a:solidFill>
          </a:endParaRPr>
        </a:p>
        <a:p>
          <a:pPr algn="l"/>
          <a:r>
            <a:rPr lang="lt-LT" sz="1100" b="0" dirty="0"/>
            <a:t>DIREKTORIUS</a:t>
          </a:r>
        </a:p>
        <a:p>
          <a:pPr algn="l"/>
          <a:r>
            <a:rPr lang="lt-LT" sz="1100" b="0" dirty="0"/>
            <a:t>DIREKTORIAUS PAV. UGDYMUI</a:t>
          </a:r>
        </a:p>
        <a:p>
          <a:pPr algn="l"/>
          <a:r>
            <a:rPr lang="lt-LT" sz="1100" b="0" dirty="0" smtClean="0"/>
            <a:t>SPECIALISTAS</a:t>
          </a:r>
          <a:endParaRPr lang="lt-LT" sz="1100" b="0" dirty="0"/>
        </a:p>
        <a:p>
          <a:pPr algn="l"/>
          <a:endParaRPr lang="lt-LT" sz="1200" b="0" dirty="0"/>
        </a:p>
      </dgm:t>
    </dgm:pt>
    <dgm:pt modelId="{E90D1029-B2FD-489D-962A-D3A8869BB9FA}" type="parTrans" cxnId="{C61B8FB0-A82F-4455-BE86-3E034AB11F11}">
      <dgm:prSet/>
      <dgm:spPr/>
      <dgm:t>
        <a:bodyPr/>
        <a:lstStyle/>
        <a:p>
          <a:endParaRPr lang="lt-LT"/>
        </a:p>
      </dgm:t>
    </dgm:pt>
    <dgm:pt modelId="{6CDECA6A-B73D-4A69-A4BF-38FFEEFABFAD}" type="sibTrans" cxnId="{C61B8FB0-A82F-4455-BE86-3E034AB11F11}">
      <dgm:prSet/>
      <dgm:spPr/>
      <dgm:t>
        <a:bodyPr/>
        <a:lstStyle/>
        <a:p>
          <a:endParaRPr lang="lt-LT"/>
        </a:p>
      </dgm:t>
    </dgm:pt>
    <dgm:pt modelId="{8AABA961-A1BE-470A-8D94-F1920BCC2062}">
      <dgm:prSet phldrT="[Tekstas]" custT="1"/>
      <dgm:spPr/>
      <dgm:t>
        <a:bodyPr/>
        <a:lstStyle/>
        <a:p>
          <a:pPr algn="l"/>
          <a:r>
            <a:rPr lang="lt-LT" sz="1200" b="1" dirty="0"/>
            <a:t>KRITERIJAI:</a:t>
          </a:r>
        </a:p>
        <a:p>
          <a:pPr algn="l"/>
          <a:r>
            <a:rPr lang="lt-LT" sz="1100" b="0" dirty="0"/>
            <a:t>Planai, programos, projektai, veiklos analizė, sąmatos, finansinės ataskaitos, priežiūra</a:t>
          </a:r>
        </a:p>
      </dgm:t>
    </dgm:pt>
    <dgm:pt modelId="{95D13E70-E9EA-4B87-AC27-E90D3797241D}" type="parTrans" cxnId="{781F3478-766A-41D9-A87D-33A9540F7F61}">
      <dgm:prSet/>
      <dgm:spPr/>
      <dgm:t>
        <a:bodyPr/>
        <a:lstStyle/>
        <a:p>
          <a:endParaRPr lang="lt-LT"/>
        </a:p>
      </dgm:t>
    </dgm:pt>
    <dgm:pt modelId="{EE0B5831-EA0A-4197-ADAF-3256E29C309C}" type="sibTrans" cxnId="{781F3478-766A-41D9-A87D-33A9540F7F61}">
      <dgm:prSet/>
      <dgm:spPr/>
      <dgm:t>
        <a:bodyPr/>
        <a:lstStyle/>
        <a:p>
          <a:endParaRPr lang="lt-LT"/>
        </a:p>
      </dgm:t>
    </dgm:pt>
    <dgm:pt modelId="{E5E83928-FE59-44C7-AE05-0DE12C1EDA84}">
      <dgm:prSet phldrT="[Tekstas]" custT="1"/>
      <dgm:spPr/>
      <dgm:t>
        <a:bodyPr/>
        <a:lstStyle/>
        <a:p>
          <a:r>
            <a:rPr lang="lt-LT" sz="1200" dirty="0"/>
            <a:t>MOKYTOJŲ VEIKLOS</a:t>
          </a:r>
        </a:p>
      </dgm:t>
    </dgm:pt>
    <dgm:pt modelId="{24F89BF0-DCF2-438D-8F42-CADC7DE2D75F}" type="parTrans" cxnId="{6C1101FD-48C3-45FE-8DF6-C230B65E6365}">
      <dgm:prSet/>
      <dgm:spPr/>
      <dgm:t>
        <a:bodyPr/>
        <a:lstStyle/>
        <a:p>
          <a:endParaRPr lang="lt-LT"/>
        </a:p>
      </dgm:t>
    </dgm:pt>
    <dgm:pt modelId="{C435E062-F345-4FF5-914E-40C35DF237D0}" type="sibTrans" cxnId="{6C1101FD-48C3-45FE-8DF6-C230B65E6365}">
      <dgm:prSet/>
      <dgm:spPr/>
      <dgm:t>
        <a:bodyPr/>
        <a:lstStyle/>
        <a:p>
          <a:endParaRPr lang="lt-LT"/>
        </a:p>
      </dgm:t>
    </dgm:pt>
    <dgm:pt modelId="{71F4AEBB-2FFD-4CAE-94F1-6E1FB8DDCB15}">
      <dgm:prSet phldrT="[Tekstas]" custT="1"/>
      <dgm:spPr/>
      <dgm:t>
        <a:bodyPr/>
        <a:lstStyle/>
        <a:p>
          <a:pPr algn="l"/>
          <a:endParaRPr lang="lt-LT" sz="1200" b="1" strike="sngStrike" dirty="0">
            <a:solidFill>
              <a:srgbClr val="FF0000"/>
            </a:solidFill>
          </a:endParaRPr>
        </a:p>
        <a:p>
          <a:pPr algn="l"/>
          <a:r>
            <a:rPr lang="lt-LT" sz="1100" b="0" dirty="0"/>
            <a:t>MOKYTOJAI, SPECIALISTAI</a:t>
          </a:r>
        </a:p>
      </dgm:t>
    </dgm:pt>
    <dgm:pt modelId="{F6320B21-2B16-4E0A-A05C-C33C8673AFDE}" type="parTrans" cxnId="{77E2D74F-1272-419B-83C9-2F4461938F24}">
      <dgm:prSet/>
      <dgm:spPr/>
      <dgm:t>
        <a:bodyPr/>
        <a:lstStyle/>
        <a:p>
          <a:endParaRPr lang="lt-LT"/>
        </a:p>
      </dgm:t>
    </dgm:pt>
    <dgm:pt modelId="{CC2AD9AE-9BAD-4F13-91D1-35684AB1393C}" type="sibTrans" cxnId="{77E2D74F-1272-419B-83C9-2F4461938F24}">
      <dgm:prSet/>
      <dgm:spPr/>
      <dgm:t>
        <a:bodyPr/>
        <a:lstStyle/>
        <a:p>
          <a:endParaRPr lang="lt-LT"/>
        </a:p>
      </dgm:t>
    </dgm:pt>
    <dgm:pt modelId="{6B480E23-F288-4B1E-B357-CA9FC6E17BBB}">
      <dgm:prSet phldrT="[Tekstas]" custT="1"/>
      <dgm:spPr/>
      <dgm:t>
        <a:bodyPr/>
        <a:lstStyle/>
        <a:p>
          <a:pPr algn="l"/>
          <a:r>
            <a:rPr lang="lt-LT" sz="1200" b="1" dirty="0"/>
            <a:t>KRITERIJAI:</a:t>
          </a:r>
          <a:endParaRPr lang="lt-LT" sz="1200" b="0" dirty="0"/>
        </a:p>
        <a:p>
          <a:pPr algn="l"/>
          <a:r>
            <a:rPr lang="lt-LT" sz="1100" b="0" dirty="0"/>
            <a:t>Veiklos planavimas, organizavimas; </a:t>
          </a:r>
          <a:r>
            <a:rPr lang="lt-LT" sz="1100" b="0" dirty="0" err="1"/>
            <a:t>ugdymo(si</a:t>
          </a:r>
          <a:r>
            <a:rPr lang="lt-LT" sz="1100" b="0" dirty="0"/>
            <a:t>) aplinkos kūrimas; ugdytinių saviraiškos poreikių tenkinimas; renginių organizavimas; inovacijų diegimas, darbas su ugdytinių tėvais.</a:t>
          </a:r>
          <a:endParaRPr lang="lt-LT" sz="1100" b="1" dirty="0"/>
        </a:p>
      </dgm:t>
    </dgm:pt>
    <dgm:pt modelId="{E801846E-CB47-4490-92EF-E09AC976E73A}" type="parTrans" cxnId="{675A7979-2E5B-4BF8-9175-F008EAA57880}">
      <dgm:prSet/>
      <dgm:spPr/>
      <dgm:t>
        <a:bodyPr/>
        <a:lstStyle/>
        <a:p>
          <a:endParaRPr lang="lt-LT"/>
        </a:p>
      </dgm:t>
    </dgm:pt>
    <dgm:pt modelId="{B63FF117-23FE-45D3-8D7B-E3DEAC975ED9}" type="sibTrans" cxnId="{675A7979-2E5B-4BF8-9175-F008EAA57880}">
      <dgm:prSet/>
      <dgm:spPr/>
      <dgm:t>
        <a:bodyPr/>
        <a:lstStyle/>
        <a:p>
          <a:endParaRPr lang="lt-LT"/>
        </a:p>
      </dgm:t>
    </dgm:pt>
    <dgm:pt modelId="{C3441175-F4D9-4B4E-81E3-D4326565917A}">
      <dgm:prSet phldrT="[Tekstas]" custT="1"/>
      <dgm:spPr/>
      <dgm:t>
        <a:bodyPr/>
        <a:lstStyle/>
        <a:p>
          <a:r>
            <a:rPr lang="lt-LT" sz="1200" dirty="0"/>
            <a:t>ŪKINĖS VEIKLOS</a:t>
          </a:r>
        </a:p>
      </dgm:t>
    </dgm:pt>
    <dgm:pt modelId="{F1476556-DDF4-4F7B-A63E-BF137EFA7F2B}" type="parTrans" cxnId="{C9A60C51-F93D-410A-B7F0-1BB6204E35C4}">
      <dgm:prSet/>
      <dgm:spPr/>
      <dgm:t>
        <a:bodyPr/>
        <a:lstStyle/>
        <a:p>
          <a:endParaRPr lang="lt-LT"/>
        </a:p>
      </dgm:t>
    </dgm:pt>
    <dgm:pt modelId="{544BD554-2589-42C0-B14D-D73F14D61704}" type="sibTrans" cxnId="{C9A60C51-F93D-410A-B7F0-1BB6204E35C4}">
      <dgm:prSet/>
      <dgm:spPr/>
      <dgm:t>
        <a:bodyPr/>
        <a:lstStyle/>
        <a:p>
          <a:endParaRPr lang="lt-LT"/>
        </a:p>
      </dgm:t>
    </dgm:pt>
    <dgm:pt modelId="{120FB5F3-CBFC-43E7-8F38-BF3E62B80270}">
      <dgm:prSet phldrT="[Tekstas]" custT="1"/>
      <dgm:spPr/>
      <dgm:t>
        <a:bodyPr/>
        <a:lstStyle/>
        <a:p>
          <a:pPr algn="l"/>
          <a:r>
            <a:rPr lang="lt-LT" sz="1200" b="1" dirty="0"/>
            <a:t>BŪDAI, FORMOS:</a:t>
          </a:r>
        </a:p>
        <a:p>
          <a:pPr algn="l"/>
          <a:r>
            <a:rPr lang="lt-LT" sz="1100" b="0" dirty="0"/>
            <a:t>personalinis, prevencinis, palyginamasis.</a:t>
          </a:r>
        </a:p>
      </dgm:t>
    </dgm:pt>
    <dgm:pt modelId="{8F96D9E9-956E-4096-B182-6E80EFC42E00}" type="parTrans" cxnId="{E018F15F-CD20-4DE8-823A-D5CBDB8CB650}">
      <dgm:prSet/>
      <dgm:spPr/>
      <dgm:t>
        <a:bodyPr/>
        <a:lstStyle/>
        <a:p>
          <a:endParaRPr lang="lt-LT"/>
        </a:p>
      </dgm:t>
    </dgm:pt>
    <dgm:pt modelId="{9AA7E458-3A9C-4292-AB4C-A0C4D2C078E8}" type="sibTrans" cxnId="{E018F15F-CD20-4DE8-823A-D5CBDB8CB650}">
      <dgm:prSet/>
      <dgm:spPr/>
      <dgm:t>
        <a:bodyPr/>
        <a:lstStyle/>
        <a:p>
          <a:endParaRPr lang="lt-LT"/>
        </a:p>
      </dgm:t>
    </dgm:pt>
    <dgm:pt modelId="{AFEB1E4C-E825-4B2C-8A9D-F1AAEA2643AE}">
      <dgm:prSet phldrT="[Tekstas]" custT="1"/>
      <dgm:spPr/>
      <dgm:t>
        <a:bodyPr/>
        <a:lstStyle/>
        <a:p>
          <a:pPr algn="l"/>
          <a:r>
            <a:rPr lang="lt-LT" sz="1200" b="1" dirty="0"/>
            <a:t>VERTINTOJAI:</a:t>
          </a:r>
        </a:p>
        <a:p>
          <a:pPr algn="l"/>
          <a:r>
            <a:rPr lang="lt-LT" sz="1100" b="0" dirty="0"/>
            <a:t>direktorius, </a:t>
          </a:r>
          <a:r>
            <a:rPr lang="lt-LT" sz="1100" b="0" dirty="0" smtClean="0"/>
            <a:t>direktoriaus pavaduotojas ūkio ir bendriesiems klausimams, </a:t>
          </a:r>
          <a:r>
            <a:rPr lang="lt-LT" sz="1100" b="0" dirty="0"/>
            <a:t>bendrosios praktikos slaugytoja</a:t>
          </a:r>
        </a:p>
      </dgm:t>
    </dgm:pt>
    <dgm:pt modelId="{ADD02A7B-EDF4-4D3D-B2B5-2882CBC6C1A4}" type="parTrans" cxnId="{E50D4EA8-86F4-4E6E-9BDE-45789469528F}">
      <dgm:prSet/>
      <dgm:spPr/>
      <dgm:t>
        <a:bodyPr/>
        <a:lstStyle/>
        <a:p>
          <a:endParaRPr lang="lt-LT"/>
        </a:p>
      </dgm:t>
    </dgm:pt>
    <dgm:pt modelId="{63A35F69-5F0F-4671-91DA-D295532FE3F8}" type="sibTrans" cxnId="{E50D4EA8-86F4-4E6E-9BDE-45789469528F}">
      <dgm:prSet/>
      <dgm:spPr/>
      <dgm:t>
        <a:bodyPr/>
        <a:lstStyle/>
        <a:p>
          <a:endParaRPr lang="lt-LT"/>
        </a:p>
      </dgm:t>
    </dgm:pt>
    <dgm:pt modelId="{EB7CEADB-0001-4086-B7CE-CB4C9EA3A58B}">
      <dgm:prSet phldrT="[Tekstas]" custT="1"/>
      <dgm:spPr/>
      <dgm:t>
        <a:bodyPr/>
        <a:lstStyle/>
        <a:p>
          <a:pPr algn="l"/>
          <a:r>
            <a:rPr lang="lt-LT" sz="1200" b="1" dirty="0"/>
            <a:t>VERTITOJAI:</a:t>
          </a:r>
        </a:p>
        <a:p>
          <a:pPr algn="l"/>
          <a:r>
            <a:rPr lang="lt-LT" sz="1100" b="0" dirty="0"/>
            <a:t>Švietimo skyrius, išorinis auditas, savivaldybės finansų skyrius, darbo inspekcija, </a:t>
          </a:r>
          <a:r>
            <a:rPr lang="lt-LT" sz="1100" b="0" dirty="0" smtClean="0"/>
            <a:t>gaisrinės saugos </a:t>
          </a:r>
          <a:r>
            <a:rPr lang="lt-LT" sz="1100" b="0" dirty="0"/>
            <a:t>inspekcija, direktorius.</a:t>
          </a:r>
        </a:p>
      </dgm:t>
    </dgm:pt>
    <dgm:pt modelId="{75CD17DE-0698-414A-A26E-E505EDFDDDF4}" type="parTrans" cxnId="{E1780E98-4777-4A59-BD56-F2B1A08AF6DF}">
      <dgm:prSet/>
      <dgm:spPr/>
      <dgm:t>
        <a:bodyPr/>
        <a:lstStyle/>
        <a:p>
          <a:endParaRPr lang="lt-LT"/>
        </a:p>
      </dgm:t>
    </dgm:pt>
    <dgm:pt modelId="{8CA5321E-F53D-4F40-AD8F-9A5A3E8CB70F}" type="sibTrans" cxnId="{E1780E98-4777-4A59-BD56-F2B1A08AF6DF}">
      <dgm:prSet/>
      <dgm:spPr/>
      <dgm:t>
        <a:bodyPr/>
        <a:lstStyle/>
        <a:p>
          <a:endParaRPr lang="lt-LT"/>
        </a:p>
      </dgm:t>
    </dgm:pt>
    <dgm:pt modelId="{BCB8FF2D-9739-41CF-97BC-69FFC65114D9}">
      <dgm:prSet phldrT="[Tekstas]" custT="1"/>
      <dgm:spPr/>
      <dgm:t>
        <a:bodyPr/>
        <a:lstStyle/>
        <a:p>
          <a:pPr algn="l"/>
          <a:endParaRPr lang="lt-LT" sz="1200" b="1" dirty="0"/>
        </a:p>
        <a:p>
          <a:pPr algn="l"/>
          <a:r>
            <a:rPr lang="lt-LT" sz="1200" b="1" dirty="0"/>
            <a:t>BŪDAI, FORMOS:</a:t>
          </a:r>
        </a:p>
        <a:p>
          <a:pPr algn="l"/>
          <a:r>
            <a:rPr lang="lt-LT" sz="1100" b="0" dirty="0"/>
            <a:t>Atsiskaitymas bendruomenei, įstaigos taryboje; vidaus auditas; finansų kontrolė.</a:t>
          </a:r>
        </a:p>
        <a:p>
          <a:pPr algn="l"/>
          <a:endParaRPr lang="lt-LT" sz="1100" b="0" dirty="0"/>
        </a:p>
      </dgm:t>
    </dgm:pt>
    <dgm:pt modelId="{7B05AE71-22A9-4E74-B3A1-AC76CAFF70AC}" type="parTrans" cxnId="{202D4B1A-1FF7-4F61-AF1B-CFB48C5FB7C7}">
      <dgm:prSet/>
      <dgm:spPr/>
      <dgm:t>
        <a:bodyPr/>
        <a:lstStyle/>
        <a:p>
          <a:endParaRPr lang="lt-LT"/>
        </a:p>
      </dgm:t>
    </dgm:pt>
    <dgm:pt modelId="{AAE082DD-0676-4A62-AAFA-E2C395C74F84}" type="sibTrans" cxnId="{202D4B1A-1FF7-4F61-AF1B-CFB48C5FB7C7}">
      <dgm:prSet/>
      <dgm:spPr/>
      <dgm:t>
        <a:bodyPr/>
        <a:lstStyle/>
        <a:p>
          <a:endParaRPr lang="lt-LT"/>
        </a:p>
      </dgm:t>
    </dgm:pt>
    <dgm:pt modelId="{D641740A-2ED1-44F3-8A3A-DB9CFF75422C}">
      <dgm:prSet phldrT="[Tekstas]" custT="1"/>
      <dgm:spPr/>
      <dgm:t>
        <a:bodyPr/>
        <a:lstStyle/>
        <a:p>
          <a:pPr algn="l"/>
          <a:r>
            <a:rPr lang="lt-LT" sz="1200" b="1" dirty="0"/>
            <a:t>VERTINTOJAI:</a:t>
          </a:r>
        </a:p>
        <a:p>
          <a:pPr algn="l"/>
          <a:r>
            <a:rPr lang="lt-LT" sz="1100" b="0" dirty="0"/>
            <a:t>direktorius, pavaduotojas ugdymui, švietimo skyrius, tėvai,</a:t>
          </a:r>
        </a:p>
      </dgm:t>
    </dgm:pt>
    <dgm:pt modelId="{B726F2D1-94D2-4D39-BD24-0107091B36F0}" type="parTrans" cxnId="{3298741D-3035-4449-BF51-D6888F8CBAB3}">
      <dgm:prSet/>
      <dgm:spPr/>
      <dgm:t>
        <a:bodyPr/>
        <a:lstStyle/>
        <a:p>
          <a:endParaRPr lang="lt-LT"/>
        </a:p>
      </dgm:t>
    </dgm:pt>
    <dgm:pt modelId="{5D17E54B-0549-4F22-90CC-34E73E12E97B}" type="sibTrans" cxnId="{3298741D-3035-4449-BF51-D6888F8CBAB3}">
      <dgm:prSet/>
      <dgm:spPr/>
      <dgm:t>
        <a:bodyPr/>
        <a:lstStyle/>
        <a:p>
          <a:endParaRPr lang="lt-LT"/>
        </a:p>
      </dgm:t>
    </dgm:pt>
    <dgm:pt modelId="{D1E204DB-89F8-498F-8ED3-9C787B59AB2C}">
      <dgm:prSet phldrT="[Tekstas]" custT="1"/>
      <dgm:spPr/>
      <dgm:t>
        <a:bodyPr/>
        <a:lstStyle/>
        <a:p>
          <a:pPr algn="l"/>
          <a:endParaRPr lang="lt-LT" sz="1200" b="1" dirty="0"/>
        </a:p>
        <a:p>
          <a:pPr algn="l"/>
          <a:r>
            <a:rPr lang="lt-LT" sz="1200" b="1" dirty="0"/>
            <a:t>BŪDAI, FORMOS:</a:t>
          </a:r>
        </a:p>
        <a:p>
          <a:pPr algn="l"/>
          <a:r>
            <a:rPr lang="lt-LT" sz="1100" b="0" dirty="0"/>
            <a:t>Žvalgomasis, apibendrinantis, teminis, palyginamasis, momentinis, personalinis, savianalizė.</a:t>
          </a:r>
        </a:p>
        <a:p>
          <a:pPr algn="l"/>
          <a:endParaRPr lang="lt-LT" sz="1100" b="0" dirty="0"/>
        </a:p>
      </dgm:t>
    </dgm:pt>
    <dgm:pt modelId="{60C1FFDF-83DD-4FBC-A578-2D109260B8B0}" type="parTrans" cxnId="{EB6831A4-95EC-4180-89E9-B6F472554D80}">
      <dgm:prSet/>
      <dgm:spPr/>
      <dgm:t>
        <a:bodyPr/>
        <a:lstStyle/>
        <a:p>
          <a:endParaRPr lang="lt-LT"/>
        </a:p>
      </dgm:t>
    </dgm:pt>
    <dgm:pt modelId="{7F319A83-180A-4AF4-BF6E-E37965A33065}" type="sibTrans" cxnId="{EB6831A4-95EC-4180-89E9-B6F472554D80}">
      <dgm:prSet/>
      <dgm:spPr/>
      <dgm:t>
        <a:bodyPr/>
        <a:lstStyle/>
        <a:p>
          <a:endParaRPr lang="lt-LT"/>
        </a:p>
      </dgm:t>
    </dgm:pt>
    <dgm:pt modelId="{8C40CB4A-78D4-429F-A6A9-D5C16BEAD5A0}">
      <dgm:prSet phldrT="[Tekstas]" custT="1"/>
      <dgm:spPr/>
      <dgm:t>
        <a:bodyPr/>
        <a:lstStyle/>
        <a:p>
          <a:pPr algn="l"/>
          <a:endParaRPr lang="lt-LT" sz="1200" b="1" strike="sngStrike" dirty="0">
            <a:solidFill>
              <a:srgbClr val="FF0000"/>
            </a:solidFill>
          </a:endParaRPr>
        </a:p>
        <a:p>
          <a:pPr algn="l"/>
          <a:r>
            <a:rPr lang="lt-LT" sz="1100" b="0" dirty="0"/>
            <a:t>NEPEDAGOGINIS PERSONALAS</a:t>
          </a:r>
        </a:p>
      </dgm:t>
    </dgm:pt>
    <dgm:pt modelId="{FE188227-9906-4045-9009-8537F791DAE4}" type="parTrans" cxnId="{CF7B805B-AEAE-4730-A486-18703FB2CD1A}">
      <dgm:prSet/>
      <dgm:spPr/>
      <dgm:t>
        <a:bodyPr/>
        <a:lstStyle/>
        <a:p>
          <a:endParaRPr lang="lt-LT"/>
        </a:p>
      </dgm:t>
    </dgm:pt>
    <dgm:pt modelId="{6BFD4FF8-02CE-4E19-B428-7A26941E602C}" type="sibTrans" cxnId="{CF7B805B-AEAE-4730-A486-18703FB2CD1A}">
      <dgm:prSet/>
      <dgm:spPr/>
      <dgm:t>
        <a:bodyPr/>
        <a:lstStyle/>
        <a:p>
          <a:endParaRPr lang="lt-LT"/>
        </a:p>
      </dgm:t>
    </dgm:pt>
    <dgm:pt modelId="{C049AEFA-0EDC-442C-8550-39D71F408DC9}">
      <dgm:prSet phldrT="[Tekstas]" custT="1"/>
      <dgm:spPr/>
      <dgm:t>
        <a:bodyPr/>
        <a:lstStyle/>
        <a:p>
          <a:pPr algn="l"/>
          <a:r>
            <a:rPr lang="lt-LT" sz="1200" b="1" dirty="0"/>
            <a:t>KRITERIJUS:</a:t>
          </a:r>
        </a:p>
        <a:p>
          <a:pPr algn="l"/>
          <a:r>
            <a:rPr lang="lt-LT" sz="1100" b="0" dirty="0"/>
            <a:t>Darbo užduočių atlikimas, sanitarinis švietimas, įvertinimas.</a:t>
          </a:r>
        </a:p>
      </dgm:t>
    </dgm:pt>
    <dgm:pt modelId="{79FDF596-C3C0-42E8-8F1D-399244DC434B}" type="parTrans" cxnId="{11DFBCE9-FC72-41C7-AC1F-F0A32D6C8E6F}">
      <dgm:prSet/>
      <dgm:spPr/>
      <dgm:t>
        <a:bodyPr/>
        <a:lstStyle/>
        <a:p>
          <a:endParaRPr lang="lt-LT"/>
        </a:p>
      </dgm:t>
    </dgm:pt>
    <dgm:pt modelId="{D883C27B-1F21-4255-9ED7-541FE3835985}" type="sibTrans" cxnId="{11DFBCE9-FC72-41C7-AC1F-F0A32D6C8E6F}">
      <dgm:prSet/>
      <dgm:spPr/>
      <dgm:t>
        <a:bodyPr/>
        <a:lstStyle/>
        <a:p>
          <a:endParaRPr lang="lt-LT"/>
        </a:p>
      </dgm:t>
    </dgm:pt>
    <dgm:pt modelId="{1DDD5147-8390-428F-B907-685703439751}" type="pres">
      <dgm:prSet presAssocID="{303AB3C2-66F5-4062-8731-27487239CA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FE2F1D82-A4E3-4291-ADBB-851C9678E620}" type="pres">
      <dgm:prSet presAssocID="{CB15CEBF-B0A1-4FAA-82F6-CEAE59CAD50C}" presName="root" presStyleCnt="0"/>
      <dgm:spPr/>
      <dgm:t>
        <a:bodyPr/>
        <a:lstStyle/>
        <a:p>
          <a:endParaRPr lang="de-DE"/>
        </a:p>
      </dgm:t>
    </dgm:pt>
    <dgm:pt modelId="{D36B8FC9-553B-45CA-9E27-6EBD3CCFCE98}" type="pres">
      <dgm:prSet presAssocID="{CB15CEBF-B0A1-4FAA-82F6-CEAE59CAD50C}" presName="rootComposite" presStyleCnt="0"/>
      <dgm:spPr/>
      <dgm:t>
        <a:bodyPr/>
        <a:lstStyle/>
        <a:p>
          <a:endParaRPr lang="de-DE"/>
        </a:p>
      </dgm:t>
    </dgm:pt>
    <dgm:pt modelId="{1F907F5C-F8EB-474A-96AF-50194E59864B}" type="pres">
      <dgm:prSet presAssocID="{CB15CEBF-B0A1-4FAA-82F6-CEAE59CAD50C}" presName="rootText" presStyleLbl="node1" presStyleIdx="0" presStyleCnt="3" custScaleX="198869"/>
      <dgm:spPr/>
      <dgm:t>
        <a:bodyPr/>
        <a:lstStyle/>
        <a:p>
          <a:endParaRPr lang="lt-LT"/>
        </a:p>
      </dgm:t>
    </dgm:pt>
    <dgm:pt modelId="{302D5F28-C3F3-41E6-8DA9-9B2E78D89414}" type="pres">
      <dgm:prSet presAssocID="{CB15CEBF-B0A1-4FAA-82F6-CEAE59CAD50C}" presName="rootConnector" presStyleLbl="node1" presStyleIdx="0" presStyleCnt="3"/>
      <dgm:spPr/>
      <dgm:t>
        <a:bodyPr/>
        <a:lstStyle/>
        <a:p>
          <a:endParaRPr lang="lt-LT"/>
        </a:p>
      </dgm:t>
    </dgm:pt>
    <dgm:pt modelId="{7AA5FFE7-9147-4388-8B39-B157A3A1B4C1}" type="pres">
      <dgm:prSet presAssocID="{CB15CEBF-B0A1-4FAA-82F6-CEAE59CAD50C}" presName="childShape" presStyleCnt="0"/>
      <dgm:spPr/>
      <dgm:t>
        <a:bodyPr/>
        <a:lstStyle/>
        <a:p>
          <a:endParaRPr lang="de-DE"/>
        </a:p>
      </dgm:t>
    </dgm:pt>
    <dgm:pt modelId="{533C30D5-578D-49EC-BCC2-10F7E201BD97}" type="pres">
      <dgm:prSet presAssocID="{E90D1029-B2FD-489D-962A-D3A8869BB9FA}" presName="Name13" presStyleLbl="parChTrans1D2" presStyleIdx="0" presStyleCnt="12"/>
      <dgm:spPr/>
      <dgm:t>
        <a:bodyPr/>
        <a:lstStyle/>
        <a:p>
          <a:endParaRPr lang="lt-LT"/>
        </a:p>
      </dgm:t>
    </dgm:pt>
    <dgm:pt modelId="{8C1416D5-429A-4253-8490-9EA7613B6038}" type="pres">
      <dgm:prSet presAssocID="{8FD18EAD-06B3-420D-A9EA-3F57D7301EDA}" presName="childText" presStyleLbl="bgAcc1" presStyleIdx="0" presStyleCnt="12" custScaleX="160565" custScaleY="12849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A80248D-E0E8-4FEF-8E7B-E0043A78E4DF}" type="pres">
      <dgm:prSet presAssocID="{95D13E70-E9EA-4B87-AC27-E90D3797241D}" presName="Name13" presStyleLbl="parChTrans1D2" presStyleIdx="1" presStyleCnt="12"/>
      <dgm:spPr/>
      <dgm:t>
        <a:bodyPr/>
        <a:lstStyle/>
        <a:p>
          <a:endParaRPr lang="lt-LT"/>
        </a:p>
      </dgm:t>
    </dgm:pt>
    <dgm:pt modelId="{6DF13852-C60C-4741-BF0B-1DA5D9EBBFD1}" type="pres">
      <dgm:prSet presAssocID="{8AABA961-A1BE-470A-8D94-F1920BCC2062}" presName="childText" presStyleLbl="bgAcc1" presStyleIdx="1" presStyleCnt="12" custScaleX="160565" custScaleY="12098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174FD25-C278-4A0F-9C14-208D30B8AA4F}" type="pres">
      <dgm:prSet presAssocID="{7B05AE71-22A9-4E74-B3A1-AC76CAFF70AC}" presName="Name13" presStyleLbl="parChTrans1D2" presStyleIdx="2" presStyleCnt="12"/>
      <dgm:spPr/>
      <dgm:t>
        <a:bodyPr/>
        <a:lstStyle/>
        <a:p>
          <a:endParaRPr lang="lt-LT"/>
        </a:p>
      </dgm:t>
    </dgm:pt>
    <dgm:pt modelId="{E62D4F01-79EA-4AA6-8759-1DEC3C1C650A}" type="pres">
      <dgm:prSet presAssocID="{BCB8FF2D-9739-41CF-97BC-69FFC65114D9}" presName="childText" presStyleLbl="bgAcc1" presStyleIdx="2" presStyleCnt="12" custScaleX="157476" custScaleY="13222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29F1F8F-D0DC-41BC-80BF-5668D37ADAEE}" type="pres">
      <dgm:prSet presAssocID="{75CD17DE-0698-414A-A26E-E505EDFDDDF4}" presName="Name13" presStyleLbl="parChTrans1D2" presStyleIdx="3" presStyleCnt="12"/>
      <dgm:spPr/>
      <dgm:t>
        <a:bodyPr/>
        <a:lstStyle/>
        <a:p>
          <a:endParaRPr lang="lt-LT"/>
        </a:p>
      </dgm:t>
    </dgm:pt>
    <dgm:pt modelId="{35E68CDF-FD7F-4D2E-8C85-5CAC124A7A22}" type="pres">
      <dgm:prSet presAssocID="{EB7CEADB-0001-4086-B7CE-CB4C9EA3A58B}" presName="childText" presStyleLbl="bgAcc1" presStyleIdx="3" presStyleCnt="12" custScaleX="157146" custScaleY="163321" custLinFactNeighborX="-1544" custLinFactNeighborY="20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1BA353E-105C-4DCB-A632-5E06651BC4EE}" type="pres">
      <dgm:prSet presAssocID="{E5E83928-FE59-44C7-AE05-0DE12C1EDA84}" presName="root" presStyleCnt="0"/>
      <dgm:spPr/>
      <dgm:t>
        <a:bodyPr/>
        <a:lstStyle/>
        <a:p>
          <a:endParaRPr lang="de-DE"/>
        </a:p>
      </dgm:t>
    </dgm:pt>
    <dgm:pt modelId="{4AFBE3EF-EB97-4EA1-A183-BCBEAF1DCD7B}" type="pres">
      <dgm:prSet presAssocID="{E5E83928-FE59-44C7-AE05-0DE12C1EDA84}" presName="rootComposite" presStyleCnt="0"/>
      <dgm:spPr/>
      <dgm:t>
        <a:bodyPr/>
        <a:lstStyle/>
        <a:p>
          <a:endParaRPr lang="de-DE"/>
        </a:p>
      </dgm:t>
    </dgm:pt>
    <dgm:pt modelId="{8C8223BA-790F-4DE5-BB2D-9C913152B610}" type="pres">
      <dgm:prSet presAssocID="{E5E83928-FE59-44C7-AE05-0DE12C1EDA84}" presName="rootText" presStyleLbl="node1" presStyleIdx="1" presStyleCnt="3" custScaleX="176970"/>
      <dgm:spPr/>
      <dgm:t>
        <a:bodyPr/>
        <a:lstStyle/>
        <a:p>
          <a:endParaRPr lang="lt-LT"/>
        </a:p>
      </dgm:t>
    </dgm:pt>
    <dgm:pt modelId="{E2955F3F-AE61-43CF-A040-0D35911ACD05}" type="pres">
      <dgm:prSet presAssocID="{E5E83928-FE59-44C7-AE05-0DE12C1EDA84}" presName="rootConnector" presStyleLbl="node1" presStyleIdx="1" presStyleCnt="3"/>
      <dgm:spPr/>
      <dgm:t>
        <a:bodyPr/>
        <a:lstStyle/>
        <a:p>
          <a:endParaRPr lang="lt-LT"/>
        </a:p>
      </dgm:t>
    </dgm:pt>
    <dgm:pt modelId="{D4232D73-9F57-409A-950F-55A4BB0512F6}" type="pres">
      <dgm:prSet presAssocID="{E5E83928-FE59-44C7-AE05-0DE12C1EDA84}" presName="childShape" presStyleCnt="0"/>
      <dgm:spPr/>
      <dgm:t>
        <a:bodyPr/>
        <a:lstStyle/>
        <a:p>
          <a:endParaRPr lang="de-DE"/>
        </a:p>
      </dgm:t>
    </dgm:pt>
    <dgm:pt modelId="{16381403-13D1-4692-A4E4-719D8176D18E}" type="pres">
      <dgm:prSet presAssocID="{F6320B21-2B16-4E0A-A05C-C33C8673AFDE}" presName="Name13" presStyleLbl="parChTrans1D2" presStyleIdx="4" presStyleCnt="12"/>
      <dgm:spPr/>
      <dgm:t>
        <a:bodyPr/>
        <a:lstStyle/>
        <a:p>
          <a:endParaRPr lang="lt-LT"/>
        </a:p>
      </dgm:t>
    </dgm:pt>
    <dgm:pt modelId="{023930A9-6BA5-4E89-B6D1-40515A5A6B47}" type="pres">
      <dgm:prSet presAssocID="{71F4AEBB-2FFD-4CAE-94F1-6E1FB8DDCB15}" presName="childText" presStyleLbl="bgAcc1" presStyleIdx="4" presStyleCnt="12" custScaleX="163831" custScaleY="8332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DF99254-1261-4541-99FF-23B6EFB9A46F}" type="pres">
      <dgm:prSet presAssocID="{E801846E-CB47-4490-92EF-E09AC976E73A}" presName="Name13" presStyleLbl="parChTrans1D2" presStyleIdx="5" presStyleCnt="12"/>
      <dgm:spPr/>
      <dgm:t>
        <a:bodyPr/>
        <a:lstStyle/>
        <a:p>
          <a:endParaRPr lang="lt-LT"/>
        </a:p>
      </dgm:t>
    </dgm:pt>
    <dgm:pt modelId="{2909ECBD-0791-4075-93D5-B1809D565525}" type="pres">
      <dgm:prSet presAssocID="{6B480E23-F288-4B1E-B357-CA9FC6E17BBB}" presName="childText" presStyleLbl="bgAcc1" presStyleIdx="5" presStyleCnt="12" custScaleX="163054" custScaleY="22156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E4B024E-ED48-400B-B38D-FDA510FBDD37}" type="pres">
      <dgm:prSet presAssocID="{60C1FFDF-83DD-4FBC-A578-2D109260B8B0}" presName="Name13" presStyleLbl="parChTrans1D2" presStyleIdx="6" presStyleCnt="12"/>
      <dgm:spPr/>
      <dgm:t>
        <a:bodyPr/>
        <a:lstStyle/>
        <a:p>
          <a:endParaRPr lang="lt-LT"/>
        </a:p>
      </dgm:t>
    </dgm:pt>
    <dgm:pt modelId="{D3B6F9B9-A16A-44DD-BF60-6657CD539046}" type="pres">
      <dgm:prSet presAssocID="{D1E204DB-89F8-498F-8ED3-9C787B59AB2C}" presName="childText" presStyleLbl="bgAcc1" presStyleIdx="6" presStyleCnt="12" custScaleX="160852" custScaleY="14315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F413790-37B6-4557-9FE5-D4CE6448A60A}" type="pres">
      <dgm:prSet presAssocID="{B726F2D1-94D2-4D39-BD24-0107091B36F0}" presName="Name13" presStyleLbl="parChTrans1D2" presStyleIdx="7" presStyleCnt="12"/>
      <dgm:spPr/>
      <dgm:t>
        <a:bodyPr/>
        <a:lstStyle/>
        <a:p>
          <a:endParaRPr lang="lt-LT"/>
        </a:p>
      </dgm:t>
    </dgm:pt>
    <dgm:pt modelId="{5C7BCC3C-DFC2-403E-93B6-D09066AD4219}" type="pres">
      <dgm:prSet presAssocID="{D641740A-2ED1-44F3-8A3A-DB9CFF75422C}" presName="childText" presStyleLbl="bgAcc1" presStyleIdx="7" presStyleCnt="12" custScaleX="16261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9CEEEA4-7B46-4565-A7AE-619B27D92C5E}" type="pres">
      <dgm:prSet presAssocID="{C3441175-F4D9-4B4E-81E3-D4326565917A}" presName="root" presStyleCnt="0"/>
      <dgm:spPr/>
      <dgm:t>
        <a:bodyPr/>
        <a:lstStyle/>
        <a:p>
          <a:endParaRPr lang="de-DE"/>
        </a:p>
      </dgm:t>
    </dgm:pt>
    <dgm:pt modelId="{7B8F7D79-05B5-42FE-B0B7-20E06743BD80}" type="pres">
      <dgm:prSet presAssocID="{C3441175-F4D9-4B4E-81E3-D4326565917A}" presName="rootComposite" presStyleCnt="0"/>
      <dgm:spPr/>
      <dgm:t>
        <a:bodyPr/>
        <a:lstStyle/>
        <a:p>
          <a:endParaRPr lang="de-DE"/>
        </a:p>
      </dgm:t>
    </dgm:pt>
    <dgm:pt modelId="{08A7C56C-E63E-413E-85D0-EA9AC1012237}" type="pres">
      <dgm:prSet presAssocID="{C3441175-F4D9-4B4E-81E3-D4326565917A}" presName="rootText" presStyleLbl="node1" presStyleIdx="2" presStyleCnt="3" custScaleX="176885"/>
      <dgm:spPr/>
      <dgm:t>
        <a:bodyPr/>
        <a:lstStyle/>
        <a:p>
          <a:endParaRPr lang="lt-LT"/>
        </a:p>
      </dgm:t>
    </dgm:pt>
    <dgm:pt modelId="{CB39EE67-FFCA-4F56-947B-935A14A98037}" type="pres">
      <dgm:prSet presAssocID="{C3441175-F4D9-4B4E-81E3-D4326565917A}" presName="rootConnector" presStyleLbl="node1" presStyleIdx="2" presStyleCnt="3"/>
      <dgm:spPr/>
      <dgm:t>
        <a:bodyPr/>
        <a:lstStyle/>
        <a:p>
          <a:endParaRPr lang="lt-LT"/>
        </a:p>
      </dgm:t>
    </dgm:pt>
    <dgm:pt modelId="{0754DE8D-A7E5-45DF-AABF-2324319CBAC9}" type="pres">
      <dgm:prSet presAssocID="{C3441175-F4D9-4B4E-81E3-D4326565917A}" presName="childShape" presStyleCnt="0"/>
      <dgm:spPr/>
      <dgm:t>
        <a:bodyPr/>
        <a:lstStyle/>
        <a:p>
          <a:endParaRPr lang="de-DE"/>
        </a:p>
      </dgm:t>
    </dgm:pt>
    <dgm:pt modelId="{867D6D06-DF47-43BC-9E88-F70BCF07C8D4}" type="pres">
      <dgm:prSet presAssocID="{FE188227-9906-4045-9009-8537F791DAE4}" presName="Name13" presStyleLbl="parChTrans1D2" presStyleIdx="8" presStyleCnt="12"/>
      <dgm:spPr/>
      <dgm:t>
        <a:bodyPr/>
        <a:lstStyle/>
        <a:p>
          <a:endParaRPr lang="lt-LT"/>
        </a:p>
      </dgm:t>
    </dgm:pt>
    <dgm:pt modelId="{FB1839E8-70A7-4FAC-BA4B-543070ABCDEC}" type="pres">
      <dgm:prSet presAssocID="{8C40CB4A-78D4-429F-A6A9-D5C16BEAD5A0}" presName="childText" presStyleLbl="bgAcc1" presStyleIdx="8" presStyleCnt="12" custScaleX="16658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4E88314-D8D1-4420-A0F4-0DB145A91828}" type="pres">
      <dgm:prSet presAssocID="{79FDF596-C3C0-42E8-8F1D-399244DC434B}" presName="Name13" presStyleLbl="parChTrans1D2" presStyleIdx="9" presStyleCnt="12"/>
      <dgm:spPr/>
      <dgm:t>
        <a:bodyPr/>
        <a:lstStyle/>
        <a:p>
          <a:endParaRPr lang="lt-LT"/>
        </a:p>
      </dgm:t>
    </dgm:pt>
    <dgm:pt modelId="{46E41069-7284-4643-9B52-557BAE3FBE73}" type="pres">
      <dgm:prSet presAssocID="{C049AEFA-0EDC-442C-8550-39D71F408DC9}" presName="childText" presStyleLbl="bgAcc1" presStyleIdx="9" presStyleCnt="12" custScaleX="17061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16B19F5-8501-4C2D-AFB9-87B7C0FCCC85}" type="pres">
      <dgm:prSet presAssocID="{8F96D9E9-956E-4096-B182-6E80EFC42E00}" presName="Name13" presStyleLbl="parChTrans1D2" presStyleIdx="10" presStyleCnt="12"/>
      <dgm:spPr/>
      <dgm:t>
        <a:bodyPr/>
        <a:lstStyle/>
        <a:p>
          <a:endParaRPr lang="lt-LT"/>
        </a:p>
      </dgm:t>
    </dgm:pt>
    <dgm:pt modelId="{965590FD-D578-4D3D-9785-697CC1A6CC66}" type="pres">
      <dgm:prSet presAssocID="{120FB5F3-CBFC-43E7-8F38-BF3E62B80270}" presName="childText" presStyleLbl="bgAcc1" presStyleIdx="10" presStyleCnt="12" custScaleX="17851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5047783-53A2-453D-9F47-B0B49762A196}" type="pres">
      <dgm:prSet presAssocID="{ADD02A7B-EDF4-4D3D-B2B5-2882CBC6C1A4}" presName="Name13" presStyleLbl="parChTrans1D2" presStyleIdx="11" presStyleCnt="12"/>
      <dgm:spPr/>
      <dgm:t>
        <a:bodyPr/>
        <a:lstStyle/>
        <a:p>
          <a:endParaRPr lang="lt-LT"/>
        </a:p>
      </dgm:t>
    </dgm:pt>
    <dgm:pt modelId="{58A439A0-D699-43DE-B9BD-D9D88E749206}" type="pres">
      <dgm:prSet presAssocID="{AFEB1E4C-E825-4B2C-8A9D-F1AAEA2643AE}" presName="childText" presStyleLbl="bgAcc1" presStyleIdx="11" presStyleCnt="12" custScaleX="194783" custScaleY="17668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D630C3EA-58B6-449E-A237-294B0C87AA13}" type="presOf" srcId="{E5E83928-FE59-44C7-AE05-0DE12C1EDA84}" destId="{8C8223BA-790F-4DE5-BB2D-9C913152B610}" srcOrd="0" destOrd="0" presId="urn:microsoft.com/office/officeart/2005/8/layout/hierarchy3"/>
    <dgm:cxn modelId="{61F5203B-05DA-4B55-907B-1AAFEA3A8085}" type="presOf" srcId="{D641740A-2ED1-44F3-8A3A-DB9CFF75422C}" destId="{5C7BCC3C-DFC2-403E-93B6-D09066AD4219}" srcOrd="0" destOrd="0" presId="urn:microsoft.com/office/officeart/2005/8/layout/hierarchy3"/>
    <dgm:cxn modelId="{D04F1350-4BEE-45BF-A785-4DA6CF271B90}" type="presOf" srcId="{303AB3C2-66F5-4062-8731-27487239CA8E}" destId="{1DDD5147-8390-428F-B907-685703439751}" srcOrd="0" destOrd="0" presId="urn:microsoft.com/office/officeart/2005/8/layout/hierarchy3"/>
    <dgm:cxn modelId="{642101AB-21ED-4EC7-90E3-71926809D569}" type="presOf" srcId="{60C1FFDF-83DD-4FBC-A578-2D109260B8B0}" destId="{3E4B024E-ED48-400B-B38D-FDA510FBDD37}" srcOrd="0" destOrd="0" presId="urn:microsoft.com/office/officeart/2005/8/layout/hierarchy3"/>
    <dgm:cxn modelId="{2F4A51DD-17E3-4690-B1EB-59CE7E22E011}" type="presOf" srcId="{79FDF596-C3C0-42E8-8F1D-399244DC434B}" destId="{24E88314-D8D1-4420-A0F4-0DB145A91828}" srcOrd="0" destOrd="0" presId="urn:microsoft.com/office/officeart/2005/8/layout/hierarchy3"/>
    <dgm:cxn modelId="{E0573DC2-022A-4929-9AE2-587B337BDC93}" type="presOf" srcId="{EB7CEADB-0001-4086-B7CE-CB4C9EA3A58B}" destId="{35E68CDF-FD7F-4D2E-8C85-5CAC124A7A22}" srcOrd="0" destOrd="0" presId="urn:microsoft.com/office/officeart/2005/8/layout/hierarchy3"/>
    <dgm:cxn modelId="{31FE4105-7B3D-4804-8649-59A7152430B1}" srcId="{303AB3C2-66F5-4062-8731-27487239CA8E}" destId="{CB15CEBF-B0A1-4FAA-82F6-CEAE59CAD50C}" srcOrd="0" destOrd="0" parTransId="{ECAA6084-C9E6-414E-B6CA-5885A1200AA6}" sibTransId="{E598C078-CC03-4B6D-AACF-394B6DA23110}"/>
    <dgm:cxn modelId="{A6D3FF1C-B4D7-40F7-9BFC-94B3A3B3D2EA}" type="presOf" srcId="{C049AEFA-0EDC-442C-8550-39D71F408DC9}" destId="{46E41069-7284-4643-9B52-557BAE3FBE73}" srcOrd="0" destOrd="0" presId="urn:microsoft.com/office/officeart/2005/8/layout/hierarchy3"/>
    <dgm:cxn modelId="{BBC167DF-C9C0-4788-88E6-137D8721BC0B}" type="presOf" srcId="{CB15CEBF-B0A1-4FAA-82F6-CEAE59CAD50C}" destId="{302D5F28-C3F3-41E6-8DA9-9B2E78D89414}" srcOrd="1" destOrd="0" presId="urn:microsoft.com/office/officeart/2005/8/layout/hierarchy3"/>
    <dgm:cxn modelId="{F22E25C5-8EF2-4B1E-913B-D34073A7D8E9}" type="presOf" srcId="{8AABA961-A1BE-470A-8D94-F1920BCC2062}" destId="{6DF13852-C60C-4741-BF0B-1DA5D9EBBFD1}" srcOrd="0" destOrd="0" presId="urn:microsoft.com/office/officeart/2005/8/layout/hierarchy3"/>
    <dgm:cxn modelId="{3298741D-3035-4449-BF51-D6888F8CBAB3}" srcId="{E5E83928-FE59-44C7-AE05-0DE12C1EDA84}" destId="{D641740A-2ED1-44F3-8A3A-DB9CFF75422C}" srcOrd="3" destOrd="0" parTransId="{B726F2D1-94D2-4D39-BD24-0107091B36F0}" sibTransId="{5D17E54B-0549-4F22-90CC-34E73E12E97B}"/>
    <dgm:cxn modelId="{2F12B0DE-313F-44C9-9BD6-EEC3A577EF5D}" type="presOf" srcId="{6B480E23-F288-4B1E-B357-CA9FC6E17BBB}" destId="{2909ECBD-0791-4075-93D5-B1809D565525}" srcOrd="0" destOrd="0" presId="urn:microsoft.com/office/officeart/2005/8/layout/hierarchy3"/>
    <dgm:cxn modelId="{54EA706E-AC1B-4EC5-8DD9-BACE68AFB7CA}" type="presOf" srcId="{71F4AEBB-2FFD-4CAE-94F1-6E1FB8DDCB15}" destId="{023930A9-6BA5-4E89-B6D1-40515A5A6B47}" srcOrd="0" destOrd="0" presId="urn:microsoft.com/office/officeart/2005/8/layout/hierarchy3"/>
    <dgm:cxn modelId="{E018F15F-CD20-4DE8-823A-D5CBDB8CB650}" srcId="{C3441175-F4D9-4B4E-81E3-D4326565917A}" destId="{120FB5F3-CBFC-43E7-8F38-BF3E62B80270}" srcOrd="2" destOrd="0" parTransId="{8F96D9E9-956E-4096-B182-6E80EFC42E00}" sibTransId="{9AA7E458-3A9C-4292-AB4C-A0C4D2C078E8}"/>
    <dgm:cxn modelId="{147F276F-53D5-4A80-998B-FE3F1F61E69B}" type="presOf" srcId="{C3441175-F4D9-4B4E-81E3-D4326565917A}" destId="{CB39EE67-FFCA-4F56-947B-935A14A98037}" srcOrd="1" destOrd="0" presId="urn:microsoft.com/office/officeart/2005/8/layout/hierarchy3"/>
    <dgm:cxn modelId="{B29A3F3B-45F8-485C-B8AF-984DEA36477D}" type="presOf" srcId="{8FD18EAD-06B3-420D-A9EA-3F57D7301EDA}" destId="{8C1416D5-429A-4253-8490-9EA7613B6038}" srcOrd="0" destOrd="0" presId="urn:microsoft.com/office/officeart/2005/8/layout/hierarchy3"/>
    <dgm:cxn modelId="{C61B8FB0-A82F-4455-BE86-3E034AB11F11}" srcId="{CB15CEBF-B0A1-4FAA-82F6-CEAE59CAD50C}" destId="{8FD18EAD-06B3-420D-A9EA-3F57D7301EDA}" srcOrd="0" destOrd="0" parTransId="{E90D1029-B2FD-489D-962A-D3A8869BB9FA}" sibTransId="{6CDECA6A-B73D-4A69-A4BF-38FFEEFABFAD}"/>
    <dgm:cxn modelId="{72CAC7E8-A3F5-4410-8B60-A2B6F403A5D9}" type="presOf" srcId="{D1E204DB-89F8-498F-8ED3-9C787B59AB2C}" destId="{D3B6F9B9-A16A-44DD-BF60-6657CD539046}" srcOrd="0" destOrd="0" presId="urn:microsoft.com/office/officeart/2005/8/layout/hierarchy3"/>
    <dgm:cxn modelId="{11DFBCE9-FC72-41C7-AC1F-F0A32D6C8E6F}" srcId="{C3441175-F4D9-4B4E-81E3-D4326565917A}" destId="{C049AEFA-0EDC-442C-8550-39D71F408DC9}" srcOrd="1" destOrd="0" parTransId="{79FDF596-C3C0-42E8-8F1D-399244DC434B}" sibTransId="{D883C27B-1F21-4255-9ED7-541FE3835985}"/>
    <dgm:cxn modelId="{956C1959-D273-4299-882B-7BFA39D292FE}" type="presOf" srcId="{ADD02A7B-EDF4-4D3D-B2B5-2882CBC6C1A4}" destId="{B5047783-53A2-453D-9F47-B0B49762A196}" srcOrd="0" destOrd="0" presId="urn:microsoft.com/office/officeart/2005/8/layout/hierarchy3"/>
    <dgm:cxn modelId="{6C1101FD-48C3-45FE-8DF6-C230B65E6365}" srcId="{303AB3C2-66F5-4062-8731-27487239CA8E}" destId="{E5E83928-FE59-44C7-AE05-0DE12C1EDA84}" srcOrd="1" destOrd="0" parTransId="{24F89BF0-DCF2-438D-8F42-CADC7DE2D75F}" sibTransId="{C435E062-F345-4FF5-914E-40C35DF237D0}"/>
    <dgm:cxn modelId="{1AD6D223-8C84-4768-BF2A-5914C25D927A}" type="presOf" srcId="{FE188227-9906-4045-9009-8537F791DAE4}" destId="{867D6D06-DF47-43BC-9E88-F70BCF07C8D4}" srcOrd="0" destOrd="0" presId="urn:microsoft.com/office/officeart/2005/8/layout/hierarchy3"/>
    <dgm:cxn modelId="{373DB43B-E19F-4C87-AFC3-3423F76AF660}" type="presOf" srcId="{75CD17DE-0698-414A-A26E-E505EDFDDDF4}" destId="{929F1F8F-D0DC-41BC-80BF-5668D37ADAEE}" srcOrd="0" destOrd="0" presId="urn:microsoft.com/office/officeart/2005/8/layout/hierarchy3"/>
    <dgm:cxn modelId="{12B5CCD9-E06F-4FD5-AAAE-CAC089AA8935}" type="presOf" srcId="{120FB5F3-CBFC-43E7-8F38-BF3E62B80270}" destId="{965590FD-D578-4D3D-9785-697CC1A6CC66}" srcOrd="0" destOrd="0" presId="urn:microsoft.com/office/officeart/2005/8/layout/hierarchy3"/>
    <dgm:cxn modelId="{EE328F17-5272-412C-823B-D9145D12412B}" type="presOf" srcId="{C3441175-F4D9-4B4E-81E3-D4326565917A}" destId="{08A7C56C-E63E-413E-85D0-EA9AC1012237}" srcOrd="0" destOrd="0" presId="urn:microsoft.com/office/officeart/2005/8/layout/hierarchy3"/>
    <dgm:cxn modelId="{F5370BBC-FC75-4844-8573-E3C07E0069DD}" type="presOf" srcId="{B726F2D1-94D2-4D39-BD24-0107091B36F0}" destId="{6F413790-37B6-4557-9FE5-D4CE6448A60A}" srcOrd="0" destOrd="0" presId="urn:microsoft.com/office/officeart/2005/8/layout/hierarchy3"/>
    <dgm:cxn modelId="{0FAEC88F-B6E5-42FC-BEC0-724232B9D348}" type="presOf" srcId="{CB15CEBF-B0A1-4FAA-82F6-CEAE59CAD50C}" destId="{1F907F5C-F8EB-474A-96AF-50194E59864B}" srcOrd="0" destOrd="0" presId="urn:microsoft.com/office/officeart/2005/8/layout/hierarchy3"/>
    <dgm:cxn modelId="{B7C36279-24AE-45C1-9476-D29A3EE7BC00}" type="presOf" srcId="{E801846E-CB47-4490-92EF-E09AC976E73A}" destId="{6DF99254-1261-4541-99FF-23B6EFB9A46F}" srcOrd="0" destOrd="0" presId="urn:microsoft.com/office/officeart/2005/8/layout/hierarchy3"/>
    <dgm:cxn modelId="{66AB90DF-0A70-441A-BC0C-BEEA839CB23B}" type="presOf" srcId="{8F96D9E9-956E-4096-B182-6E80EFC42E00}" destId="{416B19F5-8501-4C2D-AFB9-87B7C0FCCC85}" srcOrd="0" destOrd="0" presId="urn:microsoft.com/office/officeart/2005/8/layout/hierarchy3"/>
    <dgm:cxn modelId="{C02D7F6A-4A04-411F-A91C-8C5C952CFC28}" type="presOf" srcId="{F6320B21-2B16-4E0A-A05C-C33C8673AFDE}" destId="{16381403-13D1-4692-A4E4-719D8176D18E}" srcOrd="0" destOrd="0" presId="urn:microsoft.com/office/officeart/2005/8/layout/hierarchy3"/>
    <dgm:cxn modelId="{E50D4EA8-86F4-4E6E-9BDE-45789469528F}" srcId="{C3441175-F4D9-4B4E-81E3-D4326565917A}" destId="{AFEB1E4C-E825-4B2C-8A9D-F1AAEA2643AE}" srcOrd="3" destOrd="0" parTransId="{ADD02A7B-EDF4-4D3D-B2B5-2882CBC6C1A4}" sibTransId="{63A35F69-5F0F-4671-91DA-D295532FE3F8}"/>
    <dgm:cxn modelId="{202D4B1A-1FF7-4F61-AF1B-CFB48C5FB7C7}" srcId="{CB15CEBF-B0A1-4FAA-82F6-CEAE59CAD50C}" destId="{BCB8FF2D-9739-41CF-97BC-69FFC65114D9}" srcOrd="2" destOrd="0" parTransId="{7B05AE71-22A9-4E74-B3A1-AC76CAFF70AC}" sibTransId="{AAE082DD-0676-4A62-AAFA-E2C395C74F84}"/>
    <dgm:cxn modelId="{7E8B2559-D86B-403F-8CF6-9F8C1FFC51BC}" type="presOf" srcId="{E5E83928-FE59-44C7-AE05-0DE12C1EDA84}" destId="{E2955F3F-AE61-43CF-A040-0D35911ACD05}" srcOrd="1" destOrd="0" presId="urn:microsoft.com/office/officeart/2005/8/layout/hierarchy3"/>
    <dgm:cxn modelId="{675A7979-2E5B-4BF8-9175-F008EAA57880}" srcId="{E5E83928-FE59-44C7-AE05-0DE12C1EDA84}" destId="{6B480E23-F288-4B1E-B357-CA9FC6E17BBB}" srcOrd="1" destOrd="0" parTransId="{E801846E-CB47-4490-92EF-E09AC976E73A}" sibTransId="{B63FF117-23FE-45D3-8D7B-E3DEAC975ED9}"/>
    <dgm:cxn modelId="{E1780E98-4777-4A59-BD56-F2B1A08AF6DF}" srcId="{CB15CEBF-B0A1-4FAA-82F6-CEAE59CAD50C}" destId="{EB7CEADB-0001-4086-B7CE-CB4C9EA3A58B}" srcOrd="3" destOrd="0" parTransId="{75CD17DE-0698-414A-A26E-E505EDFDDDF4}" sibTransId="{8CA5321E-F53D-4F40-AD8F-9A5A3E8CB70F}"/>
    <dgm:cxn modelId="{CECEAEB0-CE0C-41FB-9D16-52731D208E3A}" type="presOf" srcId="{E90D1029-B2FD-489D-962A-D3A8869BB9FA}" destId="{533C30D5-578D-49EC-BCC2-10F7E201BD97}" srcOrd="0" destOrd="0" presId="urn:microsoft.com/office/officeart/2005/8/layout/hierarchy3"/>
    <dgm:cxn modelId="{58D9F92B-2C16-4744-9F1F-4C477400F6C5}" type="presOf" srcId="{AFEB1E4C-E825-4B2C-8A9D-F1AAEA2643AE}" destId="{58A439A0-D699-43DE-B9BD-D9D88E749206}" srcOrd="0" destOrd="0" presId="urn:microsoft.com/office/officeart/2005/8/layout/hierarchy3"/>
    <dgm:cxn modelId="{C9A60C51-F93D-410A-B7F0-1BB6204E35C4}" srcId="{303AB3C2-66F5-4062-8731-27487239CA8E}" destId="{C3441175-F4D9-4B4E-81E3-D4326565917A}" srcOrd="2" destOrd="0" parTransId="{F1476556-DDF4-4F7B-A63E-BF137EFA7F2B}" sibTransId="{544BD554-2589-42C0-B14D-D73F14D61704}"/>
    <dgm:cxn modelId="{B7D26C7E-78F4-4EF8-B942-BE38BECD387E}" type="presOf" srcId="{BCB8FF2D-9739-41CF-97BC-69FFC65114D9}" destId="{E62D4F01-79EA-4AA6-8759-1DEC3C1C650A}" srcOrd="0" destOrd="0" presId="urn:microsoft.com/office/officeart/2005/8/layout/hierarchy3"/>
    <dgm:cxn modelId="{77E2D74F-1272-419B-83C9-2F4461938F24}" srcId="{E5E83928-FE59-44C7-AE05-0DE12C1EDA84}" destId="{71F4AEBB-2FFD-4CAE-94F1-6E1FB8DDCB15}" srcOrd="0" destOrd="0" parTransId="{F6320B21-2B16-4E0A-A05C-C33C8673AFDE}" sibTransId="{CC2AD9AE-9BAD-4F13-91D1-35684AB1393C}"/>
    <dgm:cxn modelId="{781F3478-766A-41D9-A87D-33A9540F7F61}" srcId="{CB15CEBF-B0A1-4FAA-82F6-CEAE59CAD50C}" destId="{8AABA961-A1BE-470A-8D94-F1920BCC2062}" srcOrd="1" destOrd="0" parTransId="{95D13E70-E9EA-4B87-AC27-E90D3797241D}" sibTransId="{EE0B5831-EA0A-4197-ADAF-3256E29C309C}"/>
    <dgm:cxn modelId="{EB6831A4-95EC-4180-89E9-B6F472554D80}" srcId="{E5E83928-FE59-44C7-AE05-0DE12C1EDA84}" destId="{D1E204DB-89F8-498F-8ED3-9C787B59AB2C}" srcOrd="2" destOrd="0" parTransId="{60C1FFDF-83DD-4FBC-A578-2D109260B8B0}" sibTransId="{7F319A83-180A-4AF4-BF6E-E37965A33065}"/>
    <dgm:cxn modelId="{C05CCF6F-F5C3-474A-8E87-FE6E55F0E50A}" type="presOf" srcId="{8C40CB4A-78D4-429F-A6A9-D5C16BEAD5A0}" destId="{FB1839E8-70A7-4FAC-BA4B-543070ABCDEC}" srcOrd="0" destOrd="0" presId="urn:microsoft.com/office/officeart/2005/8/layout/hierarchy3"/>
    <dgm:cxn modelId="{758FB6CD-4B56-44CE-84B9-C6F70E109258}" type="presOf" srcId="{95D13E70-E9EA-4B87-AC27-E90D3797241D}" destId="{2A80248D-E0E8-4FEF-8E7B-E0043A78E4DF}" srcOrd="0" destOrd="0" presId="urn:microsoft.com/office/officeart/2005/8/layout/hierarchy3"/>
    <dgm:cxn modelId="{CF7B805B-AEAE-4730-A486-18703FB2CD1A}" srcId="{C3441175-F4D9-4B4E-81E3-D4326565917A}" destId="{8C40CB4A-78D4-429F-A6A9-D5C16BEAD5A0}" srcOrd="0" destOrd="0" parTransId="{FE188227-9906-4045-9009-8537F791DAE4}" sibTransId="{6BFD4FF8-02CE-4E19-B428-7A26941E602C}"/>
    <dgm:cxn modelId="{0165CE44-310B-49E9-B143-47CBDF94F4FD}" type="presOf" srcId="{7B05AE71-22A9-4E74-B3A1-AC76CAFF70AC}" destId="{3174FD25-C278-4A0F-9C14-208D30B8AA4F}" srcOrd="0" destOrd="0" presId="urn:microsoft.com/office/officeart/2005/8/layout/hierarchy3"/>
    <dgm:cxn modelId="{18B5F8BE-EB8A-4F05-B2AB-4BB615D00735}" type="presParOf" srcId="{1DDD5147-8390-428F-B907-685703439751}" destId="{FE2F1D82-A4E3-4291-ADBB-851C9678E620}" srcOrd="0" destOrd="0" presId="urn:microsoft.com/office/officeart/2005/8/layout/hierarchy3"/>
    <dgm:cxn modelId="{0194A1F0-8F57-44A1-84BF-E01C1BAAB836}" type="presParOf" srcId="{FE2F1D82-A4E3-4291-ADBB-851C9678E620}" destId="{D36B8FC9-553B-45CA-9E27-6EBD3CCFCE98}" srcOrd="0" destOrd="0" presId="urn:microsoft.com/office/officeart/2005/8/layout/hierarchy3"/>
    <dgm:cxn modelId="{F96EA8D4-3E37-41FE-BFB7-C8105453955C}" type="presParOf" srcId="{D36B8FC9-553B-45CA-9E27-6EBD3CCFCE98}" destId="{1F907F5C-F8EB-474A-96AF-50194E59864B}" srcOrd="0" destOrd="0" presId="urn:microsoft.com/office/officeart/2005/8/layout/hierarchy3"/>
    <dgm:cxn modelId="{0DD0DE31-F59F-4BD2-BFFD-6DCD42AFE3A1}" type="presParOf" srcId="{D36B8FC9-553B-45CA-9E27-6EBD3CCFCE98}" destId="{302D5F28-C3F3-41E6-8DA9-9B2E78D89414}" srcOrd="1" destOrd="0" presId="urn:microsoft.com/office/officeart/2005/8/layout/hierarchy3"/>
    <dgm:cxn modelId="{BDF9F90A-57E5-4E9A-8205-B524CE2CF2FE}" type="presParOf" srcId="{FE2F1D82-A4E3-4291-ADBB-851C9678E620}" destId="{7AA5FFE7-9147-4388-8B39-B157A3A1B4C1}" srcOrd="1" destOrd="0" presId="urn:microsoft.com/office/officeart/2005/8/layout/hierarchy3"/>
    <dgm:cxn modelId="{CD2806C8-F669-43EF-A2B2-3501893102A3}" type="presParOf" srcId="{7AA5FFE7-9147-4388-8B39-B157A3A1B4C1}" destId="{533C30D5-578D-49EC-BCC2-10F7E201BD97}" srcOrd="0" destOrd="0" presId="urn:microsoft.com/office/officeart/2005/8/layout/hierarchy3"/>
    <dgm:cxn modelId="{F42EEEE9-4BCD-406A-95B9-993FD6FED64E}" type="presParOf" srcId="{7AA5FFE7-9147-4388-8B39-B157A3A1B4C1}" destId="{8C1416D5-429A-4253-8490-9EA7613B6038}" srcOrd="1" destOrd="0" presId="urn:microsoft.com/office/officeart/2005/8/layout/hierarchy3"/>
    <dgm:cxn modelId="{4772C360-B355-4339-8997-910FE770D644}" type="presParOf" srcId="{7AA5FFE7-9147-4388-8B39-B157A3A1B4C1}" destId="{2A80248D-E0E8-4FEF-8E7B-E0043A78E4DF}" srcOrd="2" destOrd="0" presId="urn:microsoft.com/office/officeart/2005/8/layout/hierarchy3"/>
    <dgm:cxn modelId="{19AA579E-90B9-4CAF-9577-1CBF2A7AE9AF}" type="presParOf" srcId="{7AA5FFE7-9147-4388-8B39-B157A3A1B4C1}" destId="{6DF13852-C60C-4741-BF0B-1DA5D9EBBFD1}" srcOrd="3" destOrd="0" presId="urn:microsoft.com/office/officeart/2005/8/layout/hierarchy3"/>
    <dgm:cxn modelId="{E0F7CA72-BFC9-49D7-90D9-4822D772B891}" type="presParOf" srcId="{7AA5FFE7-9147-4388-8B39-B157A3A1B4C1}" destId="{3174FD25-C278-4A0F-9C14-208D30B8AA4F}" srcOrd="4" destOrd="0" presId="urn:microsoft.com/office/officeart/2005/8/layout/hierarchy3"/>
    <dgm:cxn modelId="{79034228-EB83-43D8-82D2-B1379BE0788B}" type="presParOf" srcId="{7AA5FFE7-9147-4388-8B39-B157A3A1B4C1}" destId="{E62D4F01-79EA-4AA6-8759-1DEC3C1C650A}" srcOrd="5" destOrd="0" presId="urn:microsoft.com/office/officeart/2005/8/layout/hierarchy3"/>
    <dgm:cxn modelId="{59009316-F239-4EF6-834E-37C11FAC43F0}" type="presParOf" srcId="{7AA5FFE7-9147-4388-8B39-B157A3A1B4C1}" destId="{929F1F8F-D0DC-41BC-80BF-5668D37ADAEE}" srcOrd="6" destOrd="0" presId="urn:microsoft.com/office/officeart/2005/8/layout/hierarchy3"/>
    <dgm:cxn modelId="{888AEFA5-0F0D-4CC6-B470-5BC2D4D61A12}" type="presParOf" srcId="{7AA5FFE7-9147-4388-8B39-B157A3A1B4C1}" destId="{35E68CDF-FD7F-4D2E-8C85-5CAC124A7A22}" srcOrd="7" destOrd="0" presId="urn:microsoft.com/office/officeart/2005/8/layout/hierarchy3"/>
    <dgm:cxn modelId="{699886EA-CE1A-478D-A2DC-74C6573D1CA8}" type="presParOf" srcId="{1DDD5147-8390-428F-B907-685703439751}" destId="{21BA353E-105C-4DCB-A632-5E06651BC4EE}" srcOrd="1" destOrd="0" presId="urn:microsoft.com/office/officeart/2005/8/layout/hierarchy3"/>
    <dgm:cxn modelId="{5A30E54D-1B02-49A0-881A-0293AC69B784}" type="presParOf" srcId="{21BA353E-105C-4DCB-A632-5E06651BC4EE}" destId="{4AFBE3EF-EB97-4EA1-A183-BCBEAF1DCD7B}" srcOrd="0" destOrd="0" presId="urn:microsoft.com/office/officeart/2005/8/layout/hierarchy3"/>
    <dgm:cxn modelId="{9EB216E4-5590-4D2B-B826-B282AAD1E414}" type="presParOf" srcId="{4AFBE3EF-EB97-4EA1-A183-BCBEAF1DCD7B}" destId="{8C8223BA-790F-4DE5-BB2D-9C913152B610}" srcOrd="0" destOrd="0" presId="urn:microsoft.com/office/officeart/2005/8/layout/hierarchy3"/>
    <dgm:cxn modelId="{47266DCD-63A2-432B-A5C5-7E79D093F955}" type="presParOf" srcId="{4AFBE3EF-EB97-4EA1-A183-BCBEAF1DCD7B}" destId="{E2955F3F-AE61-43CF-A040-0D35911ACD05}" srcOrd="1" destOrd="0" presId="urn:microsoft.com/office/officeart/2005/8/layout/hierarchy3"/>
    <dgm:cxn modelId="{6510A976-DA21-41EF-9E07-03927436AA0A}" type="presParOf" srcId="{21BA353E-105C-4DCB-A632-5E06651BC4EE}" destId="{D4232D73-9F57-409A-950F-55A4BB0512F6}" srcOrd="1" destOrd="0" presId="urn:microsoft.com/office/officeart/2005/8/layout/hierarchy3"/>
    <dgm:cxn modelId="{01B40C3C-AC07-48D8-8866-A98AD1757BDB}" type="presParOf" srcId="{D4232D73-9F57-409A-950F-55A4BB0512F6}" destId="{16381403-13D1-4692-A4E4-719D8176D18E}" srcOrd="0" destOrd="0" presId="urn:microsoft.com/office/officeart/2005/8/layout/hierarchy3"/>
    <dgm:cxn modelId="{4086132A-6BD6-4F6A-BEDB-2933564978A8}" type="presParOf" srcId="{D4232D73-9F57-409A-950F-55A4BB0512F6}" destId="{023930A9-6BA5-4E89-B6D1-40515A5A6B47}" srcOrd="1" destOrd="0" presId="urn:microsoft.com/office/officeart/2005/8/layout/hierarchy3"/>
    <dgm:cxn modelId="{161E02B4-8209-4389-A673-F32787CC4F2B}" type="presParOf" srcId="{D4232D73-9F57-409A-950F-55A4BB0512F6}" destId="{6DF99254-1261-4541-99FF-23B6EFB9A46F}" srcOrd="2" destOrd="0" presId="urn:microsoft.com/office/officeart/2005/8/layout/hierarchy3"/>
    <dgm:cxn modelId="{A52070F5-0AD3-4563-B1F8-B9D58BB6C6D6}" type="presParOf" srcId="{D4232D73-9F57-409A-950F-55A4BB0512F6}" destId="{2909ECBD-0791-4075-93D5-B1809D565525}" srcOrd="3" destOrd="0" presId="urn:microsoft.com/office/officeart/2005/8/layout/hierarchy3"/>
    <dgm:cxn modelId="{D6D786F6-1DF8-468A-91FC-28FD09AB5C83}" type="presParOf" srcId="{D4232D73-9F57-409A-950F-55A4BB0512F6}" destId="{3E4B024E-ED48-400B-B38D-FDA510FBDD37}" srcOrd="4" destOrd="0" presId="urn:microsoft.com/office/officeart/2005/8/layout/hierarchy3"/>
    <dgm:cxn modelId="{89C0B7B4-1F58-41BA-8B1B-309172CE9BE6}" type="presParOf" srcId="{D4232D73-9F57-409A-950F-55A4BB0512F6}" destId="{D3B6F9B9-A16A-44DD-BF60-6657CD539046}" srcOrd="5" destOrd="0" presId="urn:microsoft.com/office/officeart/2005/8/layout/hierarchy3"/>
    <dgm:cxn modelId="{54253483-06F7-4B00-806B-B6EF14E4BE58}" type="presParOf" srcId="{D4232D73-9F57-409A-950F-55A4BB0512F6}" destId="{6F413790-37B6-4557-9FE5-D4CE6448A60A}" srcOrd="6" destOrd="0" presId="urn:microsoft.com/office/officeart/2005/8/layout/hierarchy3"/>
    <dgm:cxn modelId="{B69F9C8D-CE8C-4264-BA2A-B538E5DB96D2}" type="presParOf" srcId="{D4232D73-9F57-409A-950F-55A4BB0512F6}" destId="{5C7BCC3C-DFC2-403E-93B6-D09066AD4219}" srcOrd="7" destOrd="0" presId="urn:microsoft.com/office/officeart/2005/8/layout/hierarchy3"/>
    <dgm:cxn modelId="{6B3F322F-C59A-4636-A25B-D4154869748B}" type="presParOf" srcId="{1DDD5147-8390-428F-B907-685703439751}" destId="{49CEEEA4-7B46-4565-A7AE-619B27D92C5E}" srcOrd="2" destOrd="0" presId="urn:microsoft.com/office/officeart/2005/8/layout/hierarchy3"/>
    <dgm:cxn modelId="{5CEC65EB-FDD5-47AF-AB1D-92B7FC27A289}" type="presParOf" srcId="{49CEEEA4-7B46-4565-A7AE-619B27D92C5E}" destId="{7B8F7D79-05B5-42FE-B0B7-20E06743BD80}" srcOrd="0" destOrd="0" presId="urn:microsoft.com/office/officeart/2005/8/layout/hierarchy3"/>
    <dgm:cxn modelId="{8FEECE03-FC5E-4335-BB27-5E1B05F73E6A}" type="presParOf" srcId="{7B8F7D79-05B5-42FE-B0B7-20E06743BD80}" destId="{08A7C56C-E63E-413E-85D0-EA9AC1012237}" srcOrd="0" destOrd="0" presId="urn:microsoft.com/office/officeart/2005/8/layout/hierarchy3"/>
    <dgm:cxn modelId="{C89FE7B4-B431-46A9-B240-0844D59FB415}" type="presParOf" srcId="{7B8F7D79-05B5-42FE-B0B7-20E06743BD80}" destId="{CB39EE67-FFCA-4F56-947B-935A14A98037}" srcOrd="1" destOrd="0" presId="urn:microsoft.com/office/officeart/2005/8/layout/hierarchy3"/>
    <dgm:cxn modelId="{E2524665-A178-463D-A697-ACB910FF5663}" type="presParOf" srcId="{49CEEEA4-7B46-4565-A7AE-619B27D92C5E}" destId="{0754DE8D-A7E5-45DF-AABF-2324319CBAC9}" srcOrd="1" destOrd="0" presId="urn:microsoft.com/office/officeart/2005/8/layout/hierarchy3"/>
    <dgm:cxn modelId="{0F078633-07E8-42A8-B549-5D6039580336}" type="presParOf" srcId="{0754DE8D-A7E5-45DF-AABF-2324319CBAC9}" destId="{867D6D06-DF47-43BC-9E88-F70BCF07C8D4}" srcOrd="0" destOrd="0" presId="urn:microsoft.com/office/officeart/2005/8/layout/hierarchy3"/>
    <dgm:cxn modelId="{5A73F73C-2438-4E18-BEBE-33D406AF2B90}" type="presParOf" srcId="{0754DE8D-A7E5-45DF-AABF-2324319CBAC9}" destId="{FB1839E8-70A7-4FAC-BA4B-543070ABCDEC}" srcOrd="1" destOrd="0" presId="urn:microsoft.com/office/officeart/2005/8/layout/hierarchy3"/>
    <dgm:cxn modelId="{490D9ADF-7021-4FBF-AB37-75EB2494BABD}" type="presParOf" srcId="{0754DE8D-A7E5-45DF-AABF-2324319CBAC9}" destId="{24E88314-D8D1-4420-A0F4-0DB145A91828}" srcOrd="2" destOrd="0" presId="urn:microsoft.com/office/officeart/2005/8/layout/hierarchy3"/>
    <dgm:cxn modelId="{D1735189-F290-4022-BC9B-758B62F6F3EE}" type="presParOf" srcId="{0754DE8D-A7E5-45DF-AABF-2324319CBAC9}" destId="{46E41069-7284-4643-9B52-557BAE3FBE73}" srcOrd="3" destOrd="0" presId="urn:microsoft.com/office/officeart/2005/8/layout/hierarchy3"/>
    <dgm:cxn modelId="{2EAB4C2D-D500-455E-8FB3-CAC1BACA66D5}" type="presParOf" srcId="{0754DE8D-A7E5-45DF-AABF-2324319CBAC9}" destId="{416B19F5-8501-4C2D-AFB9-87B7C0FCCC85}" srcOrd="4" destOrd="0" presId="urn:microsoft.com/office/officeart/2005/8/layout/hierarchy3"/>
    <dgm:cxn modelId="{D3360EEB-924D-4354-B048-2D044476D456}" type="presParOf" srcId="{0754DE8D-A7E5-45DF-AABF-2324319CBAC9}" destId="{965590FD-D578-4D3D-9785-697CC1A6CC66}" srcOrd="5" destOrd="0" presId="urn:microsoft.com/office/officeart/2005/8/layout/hierarchy3"/>
    <dgm:cxn modelId="{5E00F4D1-FEAA-4EFB-857D-5C27F391C517}" type="presParOf" srcId="{0754DE8D-A7E5-45DF-AABF-2324319CBAC9}" destId="{B5047783-53A2-453D-9F47-B0B49762A196}" srcOrd="6" destOrd="0" presId="urn:microsoft.com/office/officeart/2005/8/layout/hierarchy3"/>
    <dgm:cxn modelId="{DE544388-9A2F-4AE5-99A8-BD85FD0F1C60}" type="presParOf" srcId="{0754DE8D-A7E5-45DF-AABF-2324319CBAC9}" destId="{58A439A0-D699-43DE-B9BD-D9D88E74920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B824B1-9AF9-4EC1-8A68-C7BBFC1E0169}" type="doc">
      <dgm:prSet loTypeId="urn:microsoft.com/office/officeart/2005/8/layout/radial5" loCatId="cycle" qsTypeId="urn:microsoft.com/office/officeart/2005/8/quickstyle/simple1#26" qsCatId="simple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2AA7F665-5311-4BC4-97EE-D37C81E0E7BE}">
      <dgm:prSet phldrT="[Tekstas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t-LT" sz="1200" b="1" dirty="0">
              <a:solidFill>
                <a:schemeClr val="accent3">
                  <a:lumMod val="95000"/>
                </a:schemeClr>
              </a:solidFill>
            </a:rPr>
            <a:t>LOPŠELIS DARŽELIS </a:t>
          </a:r>
          <a:r>
            <a:rPr lang="lt-LT" sz="1200" b="1" dirty="0" smtClean="0">
              <a:solidFill>
                <a:schemeClr val="accent3">
                  <a:lumMod val="95000"/>
                </a:schemeClr>
              </a:solidFill>
            </a:rPr>
            <a:t>„</a:t>
          </a:r>
          <a:r>
            <a:rPr lang="de-DE" sz="1200" b="1" dirty="0" smtClean="0">
              <a:solidFill>
                <a:schemeClr val="accent3">
                  <a:lumMod val="95000"/>
                </a:schemeClr>
              </a:solidFill>
            </a:rPr>
            <a:t>BER</a:t>
          </a:r>
          <a:r>
            <a:rPr lang="lt-LT" sz="1200" b="1" dirty="0" smtClean="0">
              <a:solidFill>
                <a:schemeClr val="accent3">
                  <a:lumMod val="95000"/>
                </a:schemeClr>
              </a:solidFill>
            </a:rPr>
            <a:t>Ž</a:t>
          </a:r>
          <a:r>
            <a:rPr lang="de-DE" sz="1200" b="1" dirty="0" smtClean="0">
              <a:solidFill>
                <a:schemeClr val="accent3">
                  <a:lumMod val="95000"/>
                </a:schemeClr>
              </a:solidFill>
            </a:rPr>
            <a:t>ELIS</a:t>
          </a:r>
          <a:r>
            <a:rPr lang="lt-LT" sz="1100" dirty="0" smtClean="0">
              <a:solidFill>
                <a:schemeClr val="accent3">
                  <a:lumMod val="95000"/>
                </a:schemeClr>
              </a:solidFill>
            </a:rPr>
            <a:t>"</a:t>
          </a:r>
          <a:endParaRPr lang="lt-LT" sz="1100" dirty="0">
            <a:solidFill>
              <a:schemeClr val="accent3">
                <a:lumMod val="95000"/>
              </a:schemeClr>
            </a:solidFill>
          </a:endParaRPr>
        </a:p>
      </dgm:t>
    </dgm:pt>
    <dgm:pt modelId="{64F56E9F-76D2-4530-B31B-64324B2E90E8}" type="parTrans" cxnId="{7E747093-5E00-484F-A543-44F1967EBFC5}">
      <dgm:prSet/>
      <dgm:spPr/>
      <dgm:t>
        <a:bodyPr/>
        <a:lstStyle/>
        <a:p>
          <a:endParaRPr lang="lt-LT"/>
        </a:p>
      </dgm:t>
    </dgm:pt>
    <dgm:pt modelId="{44EAB07C-25F9-44F1-9804-BF31080167F3}" type="sibTrans" cxnId="{7E747093-5E00-484F-A543-44F1967EBFC5}">
      <dgm:prSet/>
      <dgm:spPr/>
      <dgm:t>
        <a:bodyPr/>
        <a:lstStyle/>
        <a:p>
          <a:endParaRPr lang="lt-LT"/>
        </a:p>
      </dgm:t>
    </dgm:pt>
    <dgm:pt modelId="{98BB647D-1F7F-48CE-BD78-E8C7A7262A05}">
      <dgm:prSet phldrT="[Tekstas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t-LT" sz="1100" b="1" dirty="0">
              <a:solidFill>
                <a:schemeClr val="tx1"/>
              </a:solidFill>
              <a:latin typeface="+mn-lt"/>
            </a:rPr>
            <a:t>Institucinis bendradarbiavimas palaikant ir stiprinant vaikų sveikatą:</a:t>
          </a:r>
        </a:p>
        <a:p>
          <a:r>
            <a:rPr lang="lt-LT" sz="1100" dirty="0">
              <a:solidFill>
                <a:schemeClr val="tx1"/>
              </a:solidFill>
              <a:latin typeface="+mn-lt"/>
              <a:cs typeface="Times New Roman"/>
            </a:rPr>
            <a:t>▪ pirminės sveikatos priežiūros centras;</a:t>
          </a:r>
        </a:p>
        <a:p>
          <a:r>
            <a:rPr lang="lt-LT" sz="1100" dirty="0">
              <a:solidFill>
                <a:schemeClr val="tx1"/>
              </a:solidFill>
              <a:latin typeface="+mn-lt"/>
              <a:cs typeface="Times New Roman"/>
            </a:rPr>
            <a:t>▪ visuomenės sveikatos centras;</a:t>
          </a:r>
        </a:p>
        <a:p>
          <a:r>
            <a:rPr lang="lt-LT" sz="1100" dirty="0">
              <a:solidFill>
                <a:schemeClr val="tx1"/>
              </a:solidFill>
              <a:latin typeface="+mn-lt"/>
              <a:cs typeface="Times New Roman"/>
            </a:rPr>
            <a:t>▪ valstybinė maisto ir veterinarinė tarnyba</a:t>
          </a:r>
          <a:endParaRPr lang="lt-LT" sz="1100" dirty="0">
            <a:solidFill>
              <a:schemeClr val="tx1"/>
            </a:solidFill>
            <a:latin typeface="+mn-lt"/>
          </a:endParaRPr>
        </a:p>
      </dgm:t>
    </dgm:pt>
    <dgm:pt modelId="{F65FA6DC-D591-4B82-8485-BCF20D1C0334}" type="parTrans" cxnId="{5D3ADCD2-3337-4CE8-8BA2-0CFC3945B5A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lt-LT"/>
        </a:p>
      </dgm:t>
    </dgm:pt>
    <dgm:pt modelId="{4BC59263-D3B3-4784-9EA1-C2C1389F1F5A}" type="sibTrans" cxnId="{5D3ADCD2-3337-4CE8-8BA2-0CFC3945B5A8}">
      <dgm:prSet/>
      <dgm:spPr/>
      <dgm:t>
        <a:bodyPr/>
        <a:lstStyle/>
        <a:p>
          <a:endParaRPr lang="lt-LT"/>
        </a:p>
      </dgm:t>
    </dgm:pt>
    <dgm:pt modelId="{E522230E-3E49-4F10-ACFD-0CE2131A4F1D}">
      <dgm:prSet phldrT="[Tekstas]" custT="1"/>
      <dgm:spPr/>
      <dgm:t>
        <a:bodyPr/>
        <a:lstStyle/>
        <a:p>
          <a:r>
            <a:rPr lang="lt-LT" sz="1100" b="1" dirty="0">
              <a:solidFill>
                <a:schemeClr val="tx1"/>
              </a:solidFill>
              <a:latin typeface="+mn-lt"/>
            </a:rPr>
            <a:t>Institucinis bendradarbiavimas užtikrinantis vaiko saugumą:</a:t>
          </a:r>
        </a:p>
        <a:p>
          <a:r>
            <a:rPr lang="lt-LT" sz="1100" dirty="0">
              <a:solidFill>
                <a:schemeClr val="tx1"/>
              </a:solidFill>
              <a:latin typeface="+mn-lt"/>
              <a:cs typeface="Times New Roman"/>
            </a:rPr>
            <a:t>▪ vaiko teisių apsaugos tarnyba;</a:t>
          </a:r>
        </a:p>
        <a:p>
          <a:r>
            <a:rPr lang="lt-LT" sz="1100" dirty="0">
              <a:solidFill>
                <a:schemeClr val="tx1"/>
              </a:solidFill>
              <a:latin typeface="+mn-lt"/>
              <a:cs typeface="Times New Roman"/>
            </a:rPr>
            <a:t>▪ socialinės rūpybos skyrius;</a:t>
          </a:r>
        </a:p>
        <a:p>
          <a:r>
            <a:rPr lang="lt-LT" sz="1100" dirty="0">
              <a:solidFill>
                <a:schemeClr val="tx1"/>
              </a:solidFill>
              <a:latin typeface="+mn-lt"/>
              <a:cs typeface="Times New Roman"/>
            </a:rPr>
            <a:t>▪ pedagoginė-psichologinė tarnyba</a:t>
          </a:r>
          <a:endParaRPr lang="lt-LT" sz="1100" dirty="0">
            <a:solidFill>
              <a:schemeClr val="tx1"/>
            </a:solidFill>
            <a:latin typeface="+mn-lt"/>
          </a:endParaRPr>
        </a:p>
      </dgm:t>
    </dgm:pt>
    <dgm:pt modelId="{39DC2F35-A6CD-477A-AEFB-C5AE4B02C221}" type="parTrans" cxnId="{779032D7-EF11-46FA-B566-F1FE3D81F981}">
      <dgm:prSet/>
      <dgm:spPr/>
      <dgm:t>
        <a:bodyPr/>
        <a:lstStyle/>
        <a:p>
          <a:endParaRPr lang="lt-LT"/>
        </a:p>
      </dgm:t>
    </dgm:pt>
    <dgm:pt modelId="{C110BA5F-22A2-4EEA-8DC5-F6675E35F59B}" type="sibTrans" cxnId="{779032D7-EF11-46FA-B566-F1FE3D81F981}">
      <dgm:prSet/>
      <dgm:spPr/>
      <dgm:t>
        <a:bodyPr/>
        <a:lstStyle/>
        <a:p>
          <a:endParaRPr lang="lt-LT"/>
        </a:p>
      </dgm:t>
    </dgm:pt>
    <dgm:pt modelId="{7CAA3E20-D850-459A-AD59-4EAAEF8EFF97}">
      <dgm:prSet phldrT="[Tekstas]" custT="1"/>
      <dgm:spPr/>
      <dgm:t>
        <a:bodyPr/>
        <a:lstStyle/>
        <a:p>
          <a:r>
            <a:rPr lang="lt-LT" sz="1100" b="1" dirty="0">
              <a:solidFill>
                <a:schemeClr val="tx1">
                  <a:lumMod val="50000"/>
                </a:schemeClr>
              </a:solidFill>
              <a:latin typeface="+mn-lt"/>
            </a:rPr>
            <a:t>Edukacinis </a:t>
          </a:r>
          <a:r>
            <a:rPr lang="lt-LT" sz="1100" b="1" dirty="0" smtClean="0">
              <a:solidFill>
                <a:schemeClr val="tx1">
                  <a:lumMod val="50000"/>
                </a:schemeClr>
              </a:solidFill>
              <a:latin typeface="+mn-lt"/>
            </a:rPr>
            <a:t>bendradarbiavimas</a:t>
          </a:r>
          <a:r>
            <a:rPr lang="lt-LT" sz="1100" b="1" dirty="0">
              <a:solidFill>
                <a:schemeClr val="tx1">
                  <a:lumMod val="50000"/>
                </a:schemeClr>
              </a:solidFill>
              <a:latin typeface="+mn-lt"/>
            </a:rPr>
            <a:t>:</a:t>
          </a:r>
        </a:p>
        <a:p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▪ Klaipėdos pedagogų švietimo ir kultūros centru;</a:t>
          </a:r>
        </a:p>
        <a:p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▪ KU Tęstinių studijų institutu;</a:t>
          </a:r>
        </a:p>
        <a:p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▪ Klaipėdos Valstybinė 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kolegija</a:t>
          </a:r>
        </a:p>
        <a:p>
          <a:endParaRPr lang="lt-LT" sz="1100" b="1" dirty="0">
            <a:solidFill>
              <a:schemeClr val="tx1"/>
            </a:solidFill>
          </a:endParaRPr>
        </a:p>
      </dgm:t>
    </dgm:pt>
    <dgm:pt modelId="{D68DCBF1-9C4B-40C4-8CF1-66FDFCF3C7CC}" type="parTrans" cxnId="{1321A83F-246F-4102-97E5-0F3E954F9EEF}">
      <dgm:prSet/>
      <dgm:spPr/>
      <dgm:t>
        <a:bodyPr/>
        <a:lstStyle/>
        <a:p>
          <a:endParaRPr lang="lt-LT"/>
        </a:p>
      </dgm:t>
    </dgm:pt>
    <dgm:pt modelId="{95E33EFE-25DA-49CA-8DE2-8634493A35BE}" type="sibTrans" cxnId="{1321A83F-246F-4102-97E5-0F3E954F9EEF}">
      <dgm:prSet/>
      <dgm:spPr/>
      <dgm:t>
        <a:bodyPr/>
        <a:lstStyle/>
        <a:p>
          <a:endParaRPr lang="lt-LT"/>
        </a:p>
      </dgm:t>
    </dgm:pt>
    <dgm:pt modelId="{57A70625-C996-4D63-A2A8-ECB5E83596D3}">
      <dgm:prSet phldrT="[Tekstas]" custT="1"/>
      <dgm:spPr/>
      <dgm:t>
        <a:bodyPr/>
        <a:lstStyle/>
        <a:p>
          <a:pPr algn="ctr"/>
          <a:endParaRPr lang="lt-LT" sz="1100" b="1" dirty="0"/>
        </a:p>
        <a:p>
          <a:pPr algn="ctr"/>
          <a:endParaRPr lang="lt-LT" sz="1100" b="1" dirty="0"/>
        </a:p>
        <a:p>
          <a:pPr algn="ctr"/>
          <a:r>
            <a:rPr lang="lt-LT" sz="1100" b="1" dirty="0">
              <a:solidFill>
                <a:schemeClr val="tx1"/>
              </a:solidFill>
              <a:latin typeface="+mn-lt"/>
            </a:rPr>
            <a:t>Metodinis bendradarbiavimas su ugdymo įstaigomis:</a:t>
          </a:r>
        </a:p>
        <a:p>
          <a:pPr algn="ctr"/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lopšeliais </a:t>
          </a:r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-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darželiais </a:t>
          </a:r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"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Vyturėlis</a:t>
          </a:r>
          <a:r>
            <a:rPr lang="de-DE" sz="1100" b="0" dirty="0" smtClean="0">
              <a:solidFill>
                <a:schemeClr val="tx1"/>
              </a:solidFill>
              <a:latin typeface="+mn-lt"/>
              <a:cs typeface="Times New Roman"/>
            </a:rPr>
            <a:t>,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 „Ąžuoliukas“</a:t>
          </a:r>
          <a:endParaRPr lang="lt-LT" sz="1100" b="0" dirty="0">
            <a:solidFill>
              <a:schemeClr val="tx1"/>
            </a:solidFill>
            <a:latin typeface="+mn-lt"/>
            <a:cs typeface="Times New Roman"/>
          </a:endParaRPr>
        </a:p>
        <a:p>
          <a:pPr algn="ctr"/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Šilutės </a:t>
          </a:r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lopšeliu-darželiu 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„Ąžuoliukas";</a:t>
          </a:r>
          <a:endParaRPr lang="lt-LT" sz="1100" b="0" dirty="0">
            <a:solidFill>
              <a:schemeClr val="tx1"/>
            </a:solidFill>
            <a:latin typeface="+mn-lt"/>
            <a:cs typeface="Times New Roman"/>
          </a:endParaRPr>
        </a:p>
        <a:p>
          <a:pPr algn="ctr"/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▪ mokykla-darželiu 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„Versmė";</a:t>
          </a:r>
          <a:endParaRPr lang="lt-LT" sz="1100" b="0" dirty="0">
            <a:solidFill>
              <a:schemeClr val="tx1"/>
            </a:solidFill>
            <a:latin typeface="+mn-lt"/>
            <a:cs typeface="Times New Roman"/>
          </a:endParaRPr>
        </a:p>
        <a:p>
          <a:pPr algn="ctr"/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Vyturio </a:t>
          </a:r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pagrindine mokykla;</a:t>
          </a:r>
        </a:p>
        <a:p>
          <a:pPr algn="ctr"/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L.Stulpino </a:t>
          </a:r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pagrindine mokykla;</a:t>
          </a:r>
        </a:p>
        <a:p>
          <a:pPr algn="ctr"/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dirty="0" smtClean="0">
              <a:solidFill>
                <a:schemeClr val="tx1"/>
              </a:solidFill>
              <a:latin typeface="+mn-lt"/>
              <a:cs typeface="Times New Roman"/>
            </a:rPr>
            <a:t>P.Mašioto </a:t>
          </a:r>
          <a:r>
            <a:rPr lang="lt-LT" sz="1100" b="0" dirty="0">
              <a:solidFill>
                <a:schemeClr val="tx1"/>
              </a:solidFill>
              <a:latin typeface="+mn-lt"/>
              <a:cs typeface="Times New Roman"/>
            </a:rPr>
            <a:t>pagrindine mokykla</a:t>
          </a:r>
          <a:r>
            <a:rPr lang="lt-LT" sz="1100" b="0" dirty="0">
              <a:solidFill>
                <a:schemeClr val="tx1"/>
              </a:solidFill>
              <a:latin typeface="Times New Roman"/>
              <a:cs typeface="Times New Roman"/>
            </a:rPr>
            <a:t>;</a:t>
          </a:r>
        </a:p>
        <a:p>
          <a:pPr algn="ctr"/>
          <a:endParaRPr lang="lt-LT" sz="1100" b="0" dirty="0">
            <a:latin typeface="Times New Roman"/>
            <a:cs typeface="Times New Roman"/>
          </a:endParaRPr>
        </a:p>
        <a:p>
          <a:pPr algn="ctr"/>
          <a:endParaRPr lang="lt-LT" sz="1100" b="0" dirty="0"/>
        </a:p>
      </dgm:t>
    </dgm:pt>
    <dgm:pt modelId="{D41BA7A3-5721-4B76-8F02-CB8E90A1BB17}" type="parTrans" cxnId="{F18385D4-78EE-4975-BDC1-15C4E0CC1941}">
      <dgm:prSet/>
      <dgm:spPr/>
      <dgm:t>
        <a:bodyPr/>
        <a:lstStyle/>
        <a:p>
          <a:endParaRPr lang="lt-LT"/>
        </a:p>
      </dgm:t>
    </dgm:pt>
    <dgm:pt modelId="{4654ECF2-7B0B-485C-AB69-A442F082618E}" type="sibTrans" cxnId="{F18385D4-78EE-4975-BDC1-15C4E0CC1941}">
      <dgm:prSet/>
      <dgm:spPr/>
      <dgm:t>
        <a:bodyPr/>
        <a:lstStyle/>
        <a:p>
          <a:endParaRPr lang="lt-LT"/>
        </a:p>
      </dgm:t>
    </dgm:pt>
    <dgm:pt modelId="{1A747C36-D757-48BC-818C-4B67852FC904}" type="pres">
      <dgm:prSet presAssocID="{CCB824B1-9AF9-4EC1-8A68-C7BBFC1E01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96F8605-A45B-4A0E-8C6A-29D6538D979E}" type="pres">
      <dgm:prSet presAssocID="{2AA7F665-5311-4BC4-97EE-D37C81E0E7BE}" presName="centerShape" presStyleLbl="node0" presStyleIdx="0" presStyleCnt="1" custScaleX="160792"/>
      <dgm:spPr/>
      <dgm:t>
        <a:bodyPr/>
        <a:lstStyle/>
        <a:p>
          <a:endParaRPr lang="lt-LT"/>
        </a:p>
      </dgm:t>
    </dgm:pt>
    <dgm:pt modelId="{779D2132-8343-4C33-ABD9-7A8F2C14EC18}" type="pres">
      <dgm:prSet presAssocID="{F65FA6DC-D591-4B82-8485-BCF20D1C0334}" presName="parTrans" presStyleLbl="sibTrans2D1" presStyleIdx="0" presStyleCnt="4" custScaleX="184348"/>
      <dgm:spPr/>
      <dgm:t>
        <a:bodyPr/>
        <a:lstStyle/>
        <a:p>
          <a:endParaRPr lang="lt-LT"/>
        </a:p>
      </dgm:t>
    </dgm:pt>
    <dgm:pt modelId="{011A94D2-B910-4F7A-AFBF-C8FDB2EFCF0D}" type="pres">
      <dgm:prSet presAssocID="{F65FA6DC-D591-4B82-8485-BCF20D1C0334}" presName="connectorText" presStyleLbl="sibTrans2D1" presStyleIdx="0" presStyleCnt="4"/>
      <dgm:spPr/>
      <dgm:t>
        <a:bodyPr/>
        <a:lstStyle/>
        <a:p>
          <a:endParaRPr lang="lt-LT"/>
        </a:p>
      </dgm:t>
    </dgm:pt>
    <dgm:pt modelId="{C56DF28B-FCDB-4A7A-B303-B3FBE934B7FD}" type="pres">
      <dgm:prSet presAssocID="{98BB647D-1F7F-48CE-BD78-E8C7A7262A05}" presName="node" presStyleLbl="node1" presStyleIdx="0" presStyleCnt="4" custScaleX="34423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3D129D7-78FA-47F8-B1DE-4E68822EFB28}" type="pres">
      <dgm:prSet presAssocID="{39DC2F35-A6CD-477A-AEFB-C5AE4B02C221}" presName="parTrans" presStyleLbl="sibTrans2D1" presStyleIdx="1" presStyleCnt="4" custScaleX="141281"/>
      <dgm:spPr/>
      <dgm:t>
        <a:bodyPr/>
        <a:lstStyle/>
        <a:p>
          <a:endParaRPr lang="lt-LT"/>
        </a:p>
      </dgm:t>
    </dgm:pt>
    <dgm:pt modelId="{30A8F827-A04D-485D-92B9-CA513054C523}" type="pres">
      <dgm:prSet presAssocID="{39DC2F35-A6CD-477A-AEFB-C5AE4B02C221}" presName="connectorText" presStyleLbl="sibTrans2D1" presStyleIdx="1" presStyleCnt="4"/>
      <dgm:spPr/>
      <dgm:t>
        <a:bodyPr/>
        <a:lstStyle/>
        <a:p>
          <a:endParaRPr lang="lt-LT"/>
        </a:p>
      </dgm:t>
    </dgm:pt>
    <dgm:pt modelId="{45F281CF-A46C-4A73-8B67-46EA571ADDFF}" type="pres">
      <dgm:prSet presAssocID="{E522230E-3E49-4F10-ACFD-0CE2131A4F1D}" presName="node" presStyleLbl="node1" presStyleIdx="1" presStyleCnt="4" custScaleX="197651" custScaleY="116328" custRadScaleRad="182475" custRadScaleInc="124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97AFAF7-9DF0-4CD8-A506-A88BCF4EED86}" type="pres">
      <dgm:prSet presAssocID="{D68DCBF1-9C4B-40C4-8CF1-66FDFCF3C7CC}" presName="parTrans" presStyleLbl="sibTrans2D1" presStyleIdx="2" presStyleCnt="4" custScaleX="202790" custLinFactNeighborX="5360" custLinFactNeighborY="-1047"/>
      <dgm:spPr/>
      <dgm:t>
        <a:bodyPr/>
        <a:lstStyle/>
        <a:p>
          <a:endParaRPr lang="lt-LT"/>
        </a:p>
      </dgm:t>
    </dgm:pt>
    <dgm:pt modelId="{80201198-F52F-4193-9D3F-0B2EEC170D63}" type="pres">
      <dgm:prSet presAssocID="{D68DCBF1-9C4B-40C4-8CF1-66FDFCF3C7CC}" presName="connectorText" presStyleLbl="sibTrans2D1" presStyleIdx="2" presStyleCnt="4"/>
      <dgm:spPr/>
      <dgm:t>
        <a:bodyPr/>
        <a:lstStyle/>
        <a:p>
          <a:endParaRPr lang="lt-LT"/>
        </a:p>
      </dgm:t>
    </dgm:pt>
    <dgm:pt modelId="{C14DF8BF-6129-4F9D-B00A-25AB569B080D}" type="pres">
      <dgm:prSet presAssocID="{7CAA3E20-D850-459A-AD59-4EAAEF8EFF97}" presName="node" presStyleLbl="node1" presStyleIdx="2" presStyleCnt="4" custScaleX="318392" custScaleY="9689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9E602A1-8045-429F-B897-613F1ADA420F}" type="pres">
      <dgm:prSet presAssocID="{D41BA7A3-5721-4B76-8F02-CB8E90A1BB17}" presName="parTrans" presStyleLbl="sibTrans2D1" presStyleIdx="3" presStyleCnt="4"/>
      <dgm:spPr/>
      <dgm:t>
        <a:bodyPr/>
        <a:lstStyle/>
        <a:p>
          <a:endParaRPr lang="lt-LT"/>
        </a:p>
      </dgm:t>
    </dgm:pt>
    <dgm:pt modelId="{EB25DBDD-4D31-414B-A5F9-79D30885E4CC}" type="pres">
      <dgm:prSet presAssocID="{D41BA7A3-5721-4B76-8F02-CB8E90A1BB17}" presName="connectorText" presStyleLbl="sibTrans2D1" presStyleIdx="3" presStyleCnt="4"/>
      <dgm:spPr/>
      <dgm:t>
        <a:bodyPr/>
        <a:lstStyle/>
        <a:p>
          <a:endParaRPr lang="lt-LT"/>
        </a:p>
      </dgm:t>
    </dgm:pt>
    <dgm:pt modelId="{C1D36E49-AD79-4E39-8144-C676817063EB}" type="pres">
      <dgm:prSet presAssocID="{57A70625-C996-4D63-A2A8-ECB5E83596D3}" presName="node" presStyleLbl="node1" presStyleIdx="3" presStyleCnt="4" custScaleX="198986" custScaleY="200005" custRadScaleRad="171014" custRadScaleInc="265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F18385D4-78EE-4975-BDC1-15C4E0CC1941}" srcId="{2AA7F665-5311-4BC4-97EE-D37C81E0E7BE}" destId="{57A70625-C996-4D63-A2A8-ECB5E83596D3}" srcOrd="3" destOrd="0" parTransId="{D41BA7A3-5721-4B76-8F02-CB8E90A1BB17}" sibTransId="{4654ECF2-7B0B-485C-AB69-A442F082618E}"/>
    <dgm:cxn modelId="{EA69485F-36F1-478D-B2C2-464355D0D42E}" type="presOf" srcId="{2AA7F665-5311-4BC4-97EE-D37C81E0E7BE}" destId="{396F8605-A45B-4A0E-8C6A-29D6538D979E}" srcOrd="0" destOrd="0" presId="urn:microsoft.com/office/officeart/2005/8/layout/radial5"/>
    <dgm:cxn modelId="{57E715FB-0290-42E6-BD53-57468837B7AE}" type="presOf" srcId="{CCB824B1-9AF9-4EC1-8A68-C7BBFC1E0169}" destId="{1A747C36-D757-48BC-818C-4B67852FC904}" srcOrd="0" destOrd="0" presId="urn:microsoft.com/office/officeart/2005/8/layout/radial5"/>
    <dgm:cxn modelId="{5337FE0E-7736-46A5-8EAE-7299813228B2}" type="presOf" srcId="{E522230E-3E49-4F10-ACFD-0CE2131A4F1D}" destId="{45F281CF-A46C-4A73-8B67-46EA571ADDFF}" srcOrd="0" destOrd="0" presId="urn:microsoft.com/office/officeart/2005/8/layout/radial5"/>
    <dgm:cxn modelId="{1321A83F-246F-4102-97E5-0F3E954F9EEF}" srcId="{2AA7F665-5311-4BC4-97EE-D37C81E0E7BE}" destId="{7CAA3E20-D850-459A-AD59-4EAAEF8EFF97}" srcOrd="2" destOrd="0" parTransId="{D68DCBF1-9C4B-40C4-8CF1-66FDFCF3C7CC}" sibTransId="{95E33EFE-25DA-49CA-8DE2-8634493A35BE}"/>
    <dgm:cxn modelId="{62BA7AD1-D3C7-4737-AD4E-DDAC4D44D6AB}" type="presOf" srcId="{D41BA7A3-5721-4B76-8F02-CB8E90A1BB17}" destId="{EB25DBDD-4D31-414B-A5F9-79D30885E4CC}" srcOrd="1" destOrd="0" presId="urn:microsoft.com/office/officeart/2005/8/layout/radial5"/>
    <dgm:cxn modelId="{E523248E-41D0-4EDC-B866-58DB26B5EFCD}" type="presOf" srcId="{39DC2F35-A6CD-477A-AEFB-C5AE4B02C221}" destId="{30A8F827-A04D-485D-92B9-CA513054C523}" srcOrd="1" destOrd="0" presId="urn:microsoft.com/office/officeart/2005/8/layout/radial5"/>
    <dgm:cxn modelId="{6171A08D-75AD-4AC4-BFB0-E42C96FAEF46}" type="presOf" srcId="{39DC2F35-A6CD-477A-AEFB-C5AE4B02C221}" destId="{E3D129D7-78FA-47F8-B1DE-4E68822EFB28}" srcOrd="0" destOrd="0" presId="urn:microsoft.com/office/officeart/2005/8/layout/radial5"/>
    <dgm:cxn modelId="{9B96E529-D926-467C-A235-91877D0895FD}" type="presOf" srcId="{7CAA3E20-D850-459A-AD59-4EAAEF8EFF97}" destId="{C14DF8BF-6129-4F9D-B00A-25AB569B080D}" srcOrd="0" destOrd="0" presId="urn:microsoft.com/office/officeart/2005/8/layout/radial5"/>
    <dgm:cxn modelId="{2F5A8830-69A6-480C-A8FB-436A5CDDADC2}" type="presOf" srcId="{57A70625-C996-4D63-A2A8-ECB5E83596D3}" destId="{C1D36E49-AD79-4E39-8144-C676817063EB}" srcOrd="0" destOrd="0" presId="urn:microsoft.com/office/officeart/2005/8/layout/radial5"/>
    <dgm:cxn modelId="{D5AD31E3-305F-4F3C-AE72-6683F4158E8D}" type="presOf" srcId="{D68DCBF1-9C4B-40C4-8CF1-66FDFCF3C7CC}" destId="{297AFAF7-9DF0-4CD8-A506-A88BCF4EED86}" srcOrd="0" destOrd="0" presId="urn:microsoft.com/office/officeart/2005/8/layout/radial5"/>
    <dgm:cxn modelId="{37C027C8-B264-4D4D-87F0-C3A1F7643257}" type="presOf" srcId="{D41BA7A3-5721-4B76-8F02-CB8E90A1BB17}" destId="{39E602A1-8045-429F-B897-613F1ADA420F}" srcOrd="0" destOrd="0" presId="urn:microsoft.com/office/officeart/2005/8/layout/radial5"/>
    <dgm:cxn modelId="{2535B3A5-662A-414E-9536-8C1EEEF8820A}" type="presOf" srcId="{98BB647D-1F7F-48CE-BD78-E8C7A7262A05}" destId="{C56DF28B-FCDB-4A7A-B303-B3FBE934B7FD}" srcOrd="0" destOrd="0" presId="urn:microsoft.com/office/officeart/2005/8/layout/radial5"/>
    <dgm:cxn modelId="{7E747093-5E00-484F-A543-44F1967EBFC5}" srcId="{CCB824B1-9AF9-4EC1-8A68-C7BBFC1E0169}" destId="{2AA7F665-5311-4BC4-97EE-D37C81E0E7BE}" srcOrd="0" destOrd="0" parTransId="{64F56E9F-76D2-4530-B31B-64324B2E90E8}" sibTransId="{44EAB07C-25F9-44F1-9804-BF31080167F3}"/>
    <dgm:cxn modelId="{EB5C7E1B-14BC-4E5B-87F8-232125E5E649}" type="presOf" srcId="{F65FA6DC-D591-4B82-8485-BCF20D1C0334}" destId="{779D2132-8343-4C33-ABD9-7A8F2C14EC18}" srcOrd="0" destOrd="0" presId="urn:microsoft.com/office/officeart/2005/8/layout/radial5"/>
    <dgm:cxn modelId="{B950831E-5359-43B4-BB3A-487432133ECF}" type="presOf" srcId="{F65FA6DC-D591-4B82-8485-BCF20D1C0334}" destId="{011A94D2-B910-4F7A-AFBF-C8FDB2EFCF0D}" srcOrd="1" destOrd="0" presId="urn:microsoft.com/office/officeart/2005/8/layout/radial5"/>
    <dgm:cxn modelId="{5D3ADCD2-3337-4CE8-8BA2-0CFC3945B5A8}" srcId="{2AA7F665-5311-4BC4-97EE-D37C81E0E7BE}" destId="{98BB647D-1F7F-48CE-BD78-E8C7A7262A05}" srcOrd="0" destOrd="0" parTransId="{F65FA6DC-D591-4B82-8485-BCF20D1C0334}" sibTransId="{4BC59263-D3B3-4784-9EA1-C2C1389F1F5A}"/>
    <dgm:cxn modelId="{779032D7-EF11-46FA-B566-F1FE3D81F981}" srcId="{2AA7F665-5311-4BC4-97EE-D37C81E0E7BE}" destId="{E522230E-3E49-4F10-ACFD-0CE2131A4F1D}" srcOrd="1" destOrd="0" parTransId="{39DC2F35-A6CD-477A-AEFB-C5AE4B02C221}" sibTransId="{C110BA5F-22A2-4EEA-8DC5-F6675E35F59B}"/>
    <dgm:cxn modelId="{52DD184B-DBB7-446E-89C5-80354482C8C0}" type="presOf" srcId="{D68DCBF1-9C4B-40C4-8CF1-66FDFCF3C7CC}" destId="{80201198-F52F-4193-9D3F-0B2EEC170D63}" srcOrd="1" destOrd="0" presId="urn:microsoft.com/office/officeart/2005/8/layout/radial5"/>
    <dgm:cxn modelId="{70A9109C-8BF4-4356-84CF-D0BD7CC7CD1A}" type="presParOf" srcId="{1A747C36-D757-48BC-818C-4B67852FC904}" destId="{396F8605-A45B-4A0E-8C6A-29D6538D979E}" srcOrd="0" destOrd="0" presId="urn:microsoft.com/office/officeart/2005/8/layout/radial5"/>
    <dgm:cxn modelId="{B21CBAF7-9B89-41F6-B3C6-A15010BDB1E1}" type="presParOf" srcId="{1A747C36-D757-48BC-818C-4B67852FC904}" destId="{779D2132-8343-4C33-ABD9-7A8F2C14EC18}" srcOrd="1" destOrd="0" presId="urn:microsoft.com/office/officeart/2005/8/layout/radial5"/>
    <dgm:cxn modelId="{73CC0E77-BAC3-4F05-A476-6C42FF2790B2}" type="presParOf" srcId="{779D2132-8343-4C33-ABD9-7A8F2C14EC18}" destId="{011A94D2-B910-4F7A-AFBF-C8FDB2EFCF0D}" srcOrd="0" destOrd="0" presId="urn:microsoft.com/office/officeart/2005/8/layout/radial5"/>
    <dgm:cxn modelId="{57B1B906-5F98-491A-8C8E-B825B2AFC327}" type="presParOf" srcId="{1A747C36-D757-48BC-818C-4B67852FC904}" destId="{C56DF28B-FCDB-4A7A-B303-B3FBE934B7FD}" srcOrd="2" destOrd="0" presId="urn:microsoft.com/office/officeart/2005/8/layout/radial5"/>
    <dgm:cxn modelId="{C8961815-9513-4508-A884-6104115D9276}" type="presParOf" srcId="{1A747C36-D757-48BC-818C-4B67852FC904}" destId="{E3D129D7-78FA-47F8-B1DE-4E68822EFB28}" srcOrd="3" destOrd="0" presId="urn:microsoft.com/office/officeart/2005/8/layout/radial5"/>
    <dgm:cxn modelId="{EF424AE4-670C-419F-82C6-80F8648082C0}" type="presParOf" srcId="{E3D129D7-78FA-47F8-B1DE-4E68822EFB28}" destId="{30A8F827-A04D-485D-92B9-CA513054C523}" srcOrd="0" destOrd="0" presId="urn:microsoft.com/office/officeart/2005/8/layout/radial5"/>
    <dgm:cxn modelId="{FBC301DC-5360-4CF0-AD04-500BB614F826}" type="presParOf" srcId="{1A747C36-D757-48BC-818C-4B67852FC904}" destId="{45F281CF-A46C-4A73-8B67-46EA571ADDFF}" srcOrd="4" destOrd="0" presId="urn:microsoft.com/office/officeart/2005/8/layout/radial5"/>
    <dgm:cxn modelId="{27DE0828-EA97-4C2A-89C7-D873B79F9908}" type="presParOf" srcId="{1A747C36-D757-48BC-818C-4B67852FC904}" destId="{297AFAF7-9DF0-4CD8-A506-A88BCF4EED86}" srcOrd="5" destOrd="0" presId="urn:microsoft.com/office/officeart/2005/8/layout/radial5"/>
    <dgm:cxn modelId="{0E9FB025-D59E-43A5-AEA6-4421ABD3373D}" type="presParOf" srcId="{297AFAF7-9DF0-4CD8-A506-A88BCF4EED86}" destId="{80201198-F52F-4193-9D3F-0B2EEC170D63}" srcOrd="0" destOrd="0" presId="urn:microsoft.com/office/officeart/2005/8/layout/radial5"/>
    <dgm:cxn modelId="{6FD4F9FE-B223-4A2D-AFD6-10E050654A43}" type="presParOf" srcId="{1A747C36-D757-48BC-818C-4B67852FC904}" destId="{C14DF8BF-6129-4F9D-B00A-25AB569B080D}" srcOrd="6" destOrd="0" presId="urn:microsoft.com/office/officeart/2005/8/layout/radial5"/>
    <dgm:cxn modelId="{05DF53AF-F86D-4FF7-AFB7-572CB300DBEA}" type="presParOf" srcId="{1A747C36-D757-48BC-818C-4B67852FC904}" destId="{39E602A1-8045-429F-B897-613F1ADA420F}" srcOrd="7" destOrd="0" presId="urn:microsoft.com/office/officeart/2005/8/layout/radial5"/>
    <dgm:cxn modelId="{EA0129B7-2810-4E5C-AFE1-49FD18311EC5}" type="presParOf" srcId="{39E602A1-8045-429F-B897-613F1ADA420F}" destId="{EB25DBDD-4D31-414B-A5F9-79D30885E4CC}" srcOrd="0" destOrd="0" presId="urn:microsoft.com/office/officeart/2005/8/layout/radial5"/>
    <dgm:cxn modelId="{538F5B87-F9A7-40E2-8FD2-E0FE3E50B1E9}" type="presParOf" srcId="{1A747C36-D757-48BC-818C-4B67852FC904}" destId="{C1D36E49-AD79-4E39-8144-C676817063E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B4192D-DD54-4FC1-90E9-9365BCC6E398}" type="doc">
      <dgm:prSet loTypeId="urn:microsoft.com/office/officeart/2005/8/layout/vProcess5" loCatId="process" qsTypeId="urn:microsoft.com/office/officeart/2005/8/quickstyle/simple1#27" qsCatId="simple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FCFF4138-6F67-4538-8A15-5463C85E5E5F}">
      <dgm:prSet phldrT="[Tekstas]" custT="1"/>
      <dgm:spPr/>
      <dgm:t>
        <a:bodyPr/>
        <a:lstStyle/>
        <a:p>
          <a:endParaRPr lang="lt-LT" sz="1400" b="1" dirty="0"/>
        </a:p>
        <a:p>
          <a:endParaRPr lang="lt-LT" sz="1400" b="1" dirty="0">
            <a:solidFill>
              <a:schemeClr val="tx1"/>
            </a:solidFill>
          </a:endParaRPr>
        </a:p>
        <a:p>
          <a:r>
            <a:rPr lang="lt-LT" sz="1100" b="1" dirty="0">
              <a:solidFill>
                <a:schemeClr val="tx1"/>
              </a:solidFill>
            </a:rPr>
            <a:t>UGDYMO PROGRAMOS PRINCIPAI</a:t>
          </a:r>
          <a:r>
            <a:rPr lang="lt-LT" sz="1400" b="1" dirty="0">
              <a:solidFill>
                <a:schemeClr val="tx1"/>
              </a:solidFill>
            </a:rPr>
            <a:t>:</a:t>
          </a:r>
        </a:p>
        <a:p>
          <a:r>
            <a:rPr lang="lt-LT" sz="1000" b="0" dirty="0">
              <a:solidFill>
                <a:schemeClr val="tx1"/>
              </a:solidFill>
            </a:rPr>
            <a:t>DEMOKRATIŠKUMO </a:t>
          </a:r>
          <a:endParaRPr lang="lt-LT" sz="1000" b="0" strike="sngStrike" dirty="0">
            <a:solidFill>
              <a:srgbClr val="FF0000"/>
            </a:solidFill>
          </a:endParaRPr>
        </a:p>
        <a:p>
          <a:r>
            <a:rPr lang="lt-LT" sz="1000" b="0" dirty="0">
              <a:solidFill>
                <a:schemeClr val="tx1"/>
              </a:solidFill>
            </a:rPr>
            <a:t>SOCIALINIO IR EMOCINIO KRYPTINGUMO </a:t>
          </a:r>
          <a:endParaRPr lang="lt-LT" sz="1000" b="0" strike="sngStrike" dirty="0">
            <a:solidFill>
              <a:srgbClr val="FF0000"/>
            </a:solidFill>
          </a:endParaRPr>
        </a:p>
        <a:p>
          <a:r>
            <a:rPr lang="lt-LT" sz="1000" b="0" dirty="0">
              <a:solidFill>
                <a:schemeClr val="tx1"/>
              </a:solidFill>
            </a:rPr>
            <a:t>INTEGRUOTO UGDYMO </a:t>
          </a:r>
          <a:endParaRPr lang="lt-LT" sz="1000" b="0" strike="sngStrike" dirty="0">
            <a:solidFill>
              <a:srgbClr val="FF0000"/>
            </a:solidFill>
          </a:endParaRPr>
        </a:p>
        <a:p>
          <a:r>
            <a:rPr lang="lt-LT" sz="1000" b="0" dirty="0">
              <a:solidFill>
                <a:schemeClr val="tx1"/>
              </a:solidFill>
            </a:rPr>
            <a:t>LANKSTUMO </a:t>
          </a:r>
          <a:endParaRPr lang="lt-LT" sz="1000" b="0" strike="sngStrike" dirty="0">
            <a:solidFill>
              <a:srgbClr val="FF0000"/>
            </a:solidFill>
          </a:endParaRPr>
        </a:p>
        <a:p>
          <a:r>
            <a:rPr lang="lt-LT" sz="1000" b="0" dirty="0">
              <a:solidFill>
                <a:schemeClr val="tx1"/>
              </a:solidFill>
            </a:rPr>
            <a:t>TĘSTINUMO </a:t>
          </a:r>
          <a:endParaRPr lang="lt-LT" sz="1000" b="0" strike="sngStrike" dirty="0">
            <a:solidFill>
              <a:srgbClr val="FF0000"/>
            </a:solidFill>
          </a:endParaRPr>
        </a:p>
        <a:p>
          <a:r>
            <a:rPr lang="lt-LT" sz="1000" b="0" dirty="0">
              <a:solidFill>
                <a:schemeClr val="tx1"/>
              </a:solidFill>
            </a:rPr>
            <a:t>TAUTIŠKUMO </a:t>
          </a:r>
          <a:endParaRPr lang="lt-LT" sz="1000" b="0" strike="sngStrike" dirty="0">
            <a:solidFill>
              <a:srgbClr val="FF0000"/>
            </a:solidFill>
          </a:endParaRPr>
        </a:p>
        <a:p>
          <a:endParaRPr lang="lt-LT" sz="1100" b="0" dirty="0"/>
        </a:p>
        <a:p>
          <a:endParaRPr lang="lt-LT" sz="1100" b="0" dirty="0"/>
        </a:p>
        <a:p>
          <a:endParaRPr lang="lt-LT" sz="1100" b="0" dirty="0"/>
        </a:p>
      </dgm:t>
    </dgm:pt>
    <dgm:pt modelId="{17EAC659-018F-4A2A-9EAF-9CC0993C8D33}" type="parTrans" cxnId="{2B2B469C-400A-4270-8189-8921E8A272C6}">
      <dgm:prSet/>
      <dgm:spPr/>
      <dgm:t>
        <a:bodyPr/>
        <a:lstStyle/>
        <a:p>
          <a:endParaRPr lang="lt-LT"/>
        </a:p>
      </dgm:t>
    </dgm:pt>
    <dgm:pt modelId="{2477B6D7-4DD4-4EBD-A597-806E6B568529}" type="sibTrans" cxnId="{2B2B469C-400A-4270-8189-8921E8A272C6}">
      <dgm:prSet/>
      <dgm:spPr/>
      <dgm:t>
        <a:bodyPr/>
        <a:lstStyle/>
        <a:p>
          <a:endParaRPr lang="lt-LT"/>
        </a:p>
      </dgm:t>
    </dgm:pt>
    <dgm:pt modelId="{3D2437AE-46FF-4F96-B1C5-1253124DE80A}">
      <dgm:prSet phldrT="[Tekstas]" custT="1"/>
      <dgm:spPr/>
      <dgm:t>
        <a:bodyPr/>
        <a:lstStyle/>
        <a:p>
          <a:r>
            <a:rPr lang="lt-LT" sz="1100" dirty="0">
              <a:solidFill>
                <a:schemeClr val="tx1"/>
              </a:solidFill>
            </a:rPr>
            <a:t>UGDYMO PROGRAMOS TURINYS IŠDĖSTYTAS PAGAL TEMAS, ATSIŽVELGIANT Į VAIKŲ AMŽIŲ: </a:t>
          </a:r>
          <a:r>
            <a:rPr lang="lt-LT" sz="1100" dirty="0" smtClean="0">
              <a:solidFill>
                <a:schemeClr val="tx1"/>
              </a:solidFill>
            </a:rPr>
            <a:t>1-3 M</a:t>
          </a:r>
          <a:r>
            <a:rPr lang="lt-LT" sz="1100" dirty="0">
              <a:solidFill>
                <a:schemeClr val="tx1"/>
              </a:solidFill>
            </a:rPr>
            <a:t>. IR  </a:t>
          </a:r>
          <a:r>
            <a:rPr lang="lt-LT" sz="1100" dirty="0" smtClean="0">
              <a:solidFill>
                <a:schemeClr val="tx1"/>
              </a:solidFill>
            </a:rPr>
            <a:t>3-6 M</a:t>
          </a:r>
          <a:r>
            <a:rPr lang="lt-LT" sz="1100" dirty="0">
              <a:solidFill>
                <a:schemeClr val="tx1"/>
              </a:solidFill>
            </a:rPr>
            <a:t>.</a:t>
          </a:r>
        </a:p>
        <a:p>
          <a:r>
            <a:rPr lang="lt-LT" sz="1100" dirty="0">
              <a:solidFill>
                <a:schemeClr val="tx1"/>
              </a:solidFill>
            </a:rPr>
            <a:t>IKIMOKYKLINIO </a:t>
          </a:r>
          <a:r>
            <a:rPr lang="lt-LT" sz="1100" dirty="0" smtClean="0">
              <a:solidFill>
                <a:schemeClr val="tx1"/>
              </a:solidFill>
            </a:rPr>
            <a:t>Vaikų AMŽIAUS  UGDYTINOS </a:t>
          </a:r>
          <a:r>
            <a:rPr lang="lt-LT" sz="1100" dirty="0">
              <a:solidFill>
                <a:schemeClr val="tx1"/>
              </a:solidFill>
            </a:rPr>
            <a:t>KOMPETENCIJOS: SOCIALINĖ, KOMUNIKAVIMO, PAŽINIMO, SVEIKATOS SAUGOJIMO, MENINĖ.</a:t>
          </a:r>
        </a:p>
        <a:p>
          <a:r>
            <a:rPr lang="lt-LT" sz="1100" dirty="0">
              <a:solidFill>
                <a:schemeClr val="tx1"/>
              </a:solidFill>
            </a:rPr>
            <a:t>ANKSTYVOJO AMŽIAUS </a:t>
          </a:r>
          <a:r>
            <a:rPr lang="lt-LT" sz="1100" dirty="0" smtClean="0">
              <a:solidFill>
                <a:schemeClr val="tx1"/>
              </a:solidFill>
            </a:rPr>
            <a:t> UGDYTINIŲ </a:t>
          </a:r>
          <a:r>
            <a:rPr lang="lt-LT" sz="1100" dirty="0">
              <a:solidFill>
                <a:schemeClr val="tx1"/>
              </a:solidFill>
            </a:rPr>
            <a:t>GEBĖJIMAI: HIGIENOS, SAVITARNOS,  SAVARANKIŠKUMO, BENDRAVIMO, KOMUNIKAVIMO IR KT.</a:t>
          </a:r>
        </a:p>
      </dgm:t>
    </dgm:pt>
    <dgm:pt modelId="{4B446796-FE8D-480D-A937-E4A2CF6204F6}" type="parTrans" cxnId="{4D28B994-B43C-47A2-AF77-54E7C21B1DD4}">
      <dgm:prSet/>
      <dgm:spPr/>
      <dgm:t>
        <a:bodyPr/>
        <a:lstStyle/>
        <a:p>
          <a:endParaRPr lang="lt-LT"/>
        </a:p>
      </dgm:t>
    </dgm:pt>
    <dgm:pt modelId="{F0A3E0C9-148A-4074-B08A-63E7E2467B1E}" type="sibTrans" cxnId="{4D28B994-B43C-47A2-AF77-54E7C21B1DD4}">
      <dgm:prSet/>
      <dgm:spPr/>
      <dgm:t>
        <a:bodyPr/>
        <a:lstStyle/>
        <a:p>
          <a:endParaRPr lang="lt-LT"/>
        </a:p>
      </dgm:t>
    </dgm:pt>
    <dgm:pt modelId="{C9937C83-40F1-467A-A10B-589CB5ED0107}">
      <dgm:prSet phldrT="[Tekstas]" custT="1"/>
      <dgm:spPr/>
      <dgm:t>
        <a:bodyPr/>
        <a:lstStyle/>
        <a:p>
          <a:r>
            <a:rPr lang="lt-LT" sz="1100" dirty="0">
              <a:solidFill>
                <a:schemeClr val="tx1"/>
              </a:solidFill>
            </a:rPr>
            <a:t>TAIKOMI UGDYMO METODA: DISKUSIJOS, INDIVIDUALUS DARBAS, DARBAS GRUPĖMIS, MODELIAVIMAS, "SMEGENŲ ŠTURMAS", PROJEKTŲ RENGIMAS", EKSPERIMENTAS, STEBĖJIMAS, DEMONSTRAVIMAS, ĮVAIRIOS INFORMACIJOS ŠALTINIŲ ANALIZĖ , APDOROJIMASI R RINKIMAS, INSCENIZACIJA,  ASOCIACIJŲ, IDĖJŲ , ANALOGIJŲ KŪRIMAS,VAIDMENINIAI ŽAIDIMAI, DIDAKTINĖS UŽDUOTYS IR KT.</a:t>
          </a:r>
        </a:p>
      </dgm:t>
    </dgm:pt>
    <dgm:pt modelId="{C879818C-BA45-4A61-B9FD-BE6EECE1CFEC}" type="parTrans" cxnId="{DAD5F27D-085B-4FFB-90EE-4077EBABCF29}">
      <dgm:prSet/>
      <dgm:spPr/>
      <dgm:t>
        <a:bodyPr/>
        <a:lstStyle/>
        <a:p>
          <a:endParaRPr lang="lt-LT"/>
        </a:p>
      </dgm:t>
    </dgm:pt>
    <dgm:pt modelId="{F856B349-D47C-4FB4-9010-EE10422F2C70}" type="sibTrans" cxnId="{DAD5F27D-085B-4FFB-90EE-4077EBABCF29}">
      <dgm:prSet/>
      <dgm:spPr/>
      <dgm:t>
        <a:bodyPr/>
        <a:lstStyle/>
        <a:p>
          <a:endParaRPr lang="lt-LT"/>
        </a:p>
      </dgm:t>
    </dgm:pt>
    <dgm:pt modelId="{86C495EB-4DD8-4E54-B7AB-8ECF45EC3DB2}">
      <dgm:prSet phldrT="[Tekstas]" custT="1"/>
      <dgm:spPr/>
      <dgm:t>
        <a:bodyPr/>
        <a:lstStyle/>
        <a:p>
          <a:r>
            <a:rPr lang="lt-LT" sz="1100" b="1" dirty="0">
              <a:solidFill>
                <a:schemeClr val="tx1"/>
              </a:solidFill>
            </a:rPr>
            <a:t>Į </a:t>
          </a:r>
          <a:r>
            <a:rPr lang="lt-LT" sz="1100" b="1" dirty="0" smtClean="0">
              <a:solidFill>
                <a:schemeClr val="tx1"/>
              </a:solidFill>
            </a:rPr>
            <a:t>INDIVIDUALIĄ UGDYMO PROGRAMĄ   </a:t>
          </a:r>
          <a:r>
            <a:rPr lang="lt-LT" sz="1100" b="1" strike="noStrike" dirty="0" smtClean="0">
              <a:solidFill>
                <a:schemeClr val="tx1">
                  <a:lumMod val="50000"/>
                </a:schemeClr>
              </a:solidFill>
            </a:rPr>
            <a:t>INTEGRUOJAMOS</a:t>
          </a:r>
          <a:r>
            <a:rPr lang="lt-LT" sz="1100" b="1" strike="noStrike" dirty="0" smtClean="0">
              <a:solidFill>
                <a:srgbClr val="FF0000"/>
              </a:solidFill>
            </a:rPr>
            <a:t> </a:t>
          </a:r>
          <a:r>
            <a:rPr lang="lt-LT" sz="1100" b="1" dirty="0" smtClean="0">
              <a:solidFill>
                <a:schemeClr val="tx1"/>
              </a:solidFill>
            </a:rPr>
            <a:t>PROGRAMOS</a:t>
          </a:r>
          <a:r>
            <a:rPr lang="lt-LT" sz="1100" b="1" dirty="0">
              <a:solidFill>
                <a:schemeClr val="tx1"/>
              </a:solidFill>
            </a:rPr>
            <a:t>:</a:t>
          </a:r>
        </a:p>
        <a:p>
          <a:r>
            <a:rPr lang="lt-LT" sz="1100" dirty="0">
              <a:solidFill>
                <a:schemeClr val="tx1"/>
              </a:solidFill>
              <a:latin typeface="Times New Roman"/>
              <a:cs typeface="Times New Roman"/>
            </a:rPr>
            <a:t>▪ </a:t>
          </a:r>
          <a:r>
            <a:rPr lang="lt-LT" sz="1100" dirty="0" smtClean="0">
              <a:solidFill>
                <a:schemeClr val="tx1"/>
              </a:solidFill>
              <a:latin typeface="Times New Roman"/>
              <a:cs typeface="Times New Roman"/>
            </a:rPr>
            <a:t>„SVEIKOS IR SAUGIOS GYVENSENOS";</a:t>
          </a:r>
          <a:endParaRPr lang="lt-LT" sz="1100" dirty="0">
            <a:solidFill>
              <a:schemeClr val="tx1"/>
            </a:solidFill>
            <a:latin typeface="Times New Roman"/>
            <a:cs typeface="Times New Roman"/>
          </a:endParaRPr>
        </a:p>
        <a:p>
          <a:r>
            <a:rPr lang="lt-LT" sz="1100" dirty="0">
              <a:solidFill>
                <a:schemeClr val="tx1"/>
              </a:solidFill>
              <a:latin typeface="Times New Roman"/>
              <a:cs typeface="Times New Roman"/>
            </a:rPr>
            <a:t>▪ </a:t>
          </a:r>
          <a:r>
            <a:rPr lang="lt-LT" sz="1100" dirty="0" smtClean="0">
              <a:solidFill>
                <a:schemeClr val="tx1"/>
              </a:solidFill>
              <a:latin typeface="Times New Roman"/>
              <a:cs typeface="Times New Roman"/>
            </a:rPr>
            <a:t>„NETRADICINIO MENINIO UGDYMO".</a:t>
          </a:r>
          <a:endParaRPr lang="lt-LT" sz="1100" dirty="0">
            <a:solidFill>
              <a:schemeClr val="tx1"/>
            </a:solidFill>
          </a:endParaRPr>
        </a:p>
      </dgm:t>
    </dgm:pt>
    <dgm:pt modelId="{018725C4-6044-4054-BBBD-A17D75DE3B91}" type="sibTrans" cxnId="{FA15DA58-E8CF-4099-B233-732CFFB7F239}">
      <dgm:prSet/>
      <dgm:spPr/>
      <dgm:t>
        <a:bodyPr/>
        <a:lstStyle/>
        <a:p>
          <a:endParaRPr lang="lt-LT"/>
        </a:p>
      </dgm:t>
    </dgm:pt>
    <dgm:pt modelId="{89DFD5D9-F884-4FD9-8ED0-25A4486F3B74}" type="parTrans" cxnId="{FA15DA58-E8CF-4099-B233-732CFFB7F239}">
      <dgm:prSet/>
      <dgm:spPr/>
      <dgm:t>
        <a:bodyPr/>
        <a:lstStyle/>
        <a:p>
          <a:endParaRPr lang="lt-LT"/>
        </a:p>
      </dgm:t>
    </dgm:pt>
    <dgm:pt modelId="{4BDB46D9-C5FE-4D80-A220-57E07EAF73E1}" type="pres">
      <dgm:prSet presAssocID="{25B4192D-DD54-4FC1-90E9-9365BCC6E39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A69205D6-88E1-4C59-A28E-AC228912AD77}" type="pres">
      <dgm:prSet presAssocID="{25B4192D-DD54-4FC1-90E9-9365BCC6E398}" presName="dummyMaxCanvas" presStyleCnt="0">
        <dgm:presLayoutVars/>
      </dgm:prSet>
      <dgm:spPr/>
    </dgm:pt>
    <dgm:pt modelId="{9A6F43D4-BC4A-4041-A981-4AFFB0F8340A}" type="pres">
      <dgm:prSet presAssocID="{25B4192D-DD54-4FC1-90E9-9365BCC6E398}" presName="FourNodes_1" presStyleLbl="node1" presStyleIdx="0" presStyleCnt="4" custScaleY="121718" custLinFactNeighborX="503" custLinFactNeighborY="1513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DFB6EDD-C9DF-4997-8D32-0E48D3105A21}" type="pres">
      <dgm:prSet presAssocID="{25B4192D-DD54-4FC1-90E9-9365BCC6E398}" presName="FourNodes_2" presStyleLbl="node1" presStyleIdx="1" presStyleCnt="4" custLinFactNeighborX="373" custLinFactNeighborY="2187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9D83871-A1E1-4135-ADF0-A90517B42D89}" type="pres">
      <dgm:prSet presAssocID="{25B4192D-DD54-4FC1-90E9-9365BCC6E398}" presName="FourNodes_3" presStyleLbl="node1" presStyleIdx="2" presStyleCnt="4" custLinFactNeighborX="1399" custLinFactNeighborY="1586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90A75FA-D0A9-4970-BA3D-348C592A45DF}" type="pres">
      <dgm:prSet presAssocID="{25B4192D-DD54-4FC1-90E9-9365BCC6E398}" presName="FourNodes_4" presStyleLbl="node1" presStyleIdx="3" presStyleCnt="4" custScaleY="7724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4A78C82-438F-428B-9640-E96150CCAE38}" type="pres">
      <dgm:prSet presAssocID="{25B4192D-DD54-4FC1-90E9-9365BCC6E39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D3CC63E-6477-4B74-ACB2-4113061D7672}" type="pres">
      <dgm:prSet presAssocID="{25B4192D-DD54-4FC1-90E9-9365BCC6E39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07D1E42-80BC-43BA-9D1C-6CF5332992AE}" type="pres">
      <dgm:prSet presAssocID="{25B4192D-DD54-4FC1-90E9-9365BCC6E39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FEE0811-0FB1-4662-B831-C4BEB206C453}" type="pres">
      <dgm:prSet presAssocID="{25B4192D-DD54-4FC1-90E9-9365BCC6E39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90681B3-9993-4693-B4E8-1E023286A388}" type="pres">
      <dgm:prSet presAssocID="{25B4192D-DD54-4FC1-90E9-9365BCC6E39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6942FAF-5D94-4E96-8BEB-C057D3579B9D}" type="pres">
      <dgm:prSet presAssocID="{25B4192D-DD54-4FC1-90E9-9365BCC6E39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769E917-2844-408B-9367-2FBB059AC9F9}" type="pres">
      <dgm:prSet presAssocID="{25B4192D-DD54-4FC1-90E9-9365BCC6E39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1F0DE83B-8548-4570-81C9-8BB03343464D}" type="presOf" srcId="{86C495EB-4DD8-4E54-B7AB-8ECF45EC3DB2}" destId="{0DFB6EDD-C9DF-4997-8D32-0E48D3105A21}" srcOrd="0" destOrd="0" presId="urn:microsoft.com/office/officeart/2005/8/layout/vProcess5"/>
    <dgm:cxn modelId="{4AE87548-1EAD-4B13-A4FE-65FE5B937000}" type="presOf" srcId="{FCFF4138-6F67-4538-8A15-5463C85E5E5F}" destId="{AFEE0811-0FB1-4662-B831-C4BEB206C453}" srcOrd="1" destOrd="0" presId="urn:microsoft.com/office/officeart/2005/8/layout/vProcess5"/>
    <dgm:cxn modelId="{EB8B85D8-F9B1-45B3-B159-F852F2ADB1AE}" type="presOf" srcId="{C9937C83-40F1-467A-A10B-589CB5ED0107}" destId="{290A75FA-D0A9-4970-BA3D-348C592A45DF}" srcOrd="0" destOrd="0" presId="urn:microsoft.com/office/officeart/2005/8/layout/vProcess5"/>
    <dgm:cxn modelId="{B59A806B-2369-4CFF-97B6-9309DE88818C}" type="presOf" srcId="{2477B6D7-4DD4-4EBD-A597-806E6B568529}" destId="{D4A78C82-438F-428B-9640-E96150CCAE38}" srcOrd="0" destOrd="0" presId="urn:microsoft.com/office/officeart/2005/8/layout/vProcess5"/>
    <dgm:cxn modelId="{4D28B994-B43C-47A2-AF77-54E7C21B1DD4}" srcId="{25B4192D-DD54-4FC1-90E9-9365BCC6E398}" destId="{3D2437AE-46FF-4F96-B1C5-1253124DE80A}" srcOrd="2" destOrd="0" parTransId="{4B446796-FE8D-480D-A937-E4A2CF6204F6}" sibTransId="{F0A3E0C9-148A-4074-B08A-63E7E2467B1E}"/>
    <dgm:cxn modelId="{B620145A-CAD7-4F09-9C62-E2FC1EB71A20}" type="presOf" srcId="{F0A3E0C9-148A-4074-B08A-63E7E2467B1E}" destId="{A07D1E42-80BC-43BA-9D1C-6CF5332992AE}" srcOrd="0" destOrd="0" presId="urn:microsoft.com/office/officeart/2005/8/layout/vProcess5"/>
    <dgm:cxn modelId="{043EDD19-FD7D-4115-A63F-EA5FC0859DAC}" type="presOf" srcId="{25B4192D-DD54-4FC1-90E9-9365BCC6E398}" destId="{4BDB46D9-C5FE-4D80-A220-57E07EAF73E1}" srcOrd="0" destOrd="0" presId="urn:microsoft.com/office/officeart/2005/8/layout/vProcess5"/>
    <dgm:cxn modelId="{FA15DA58-E8CF-4099-B233-732CFFB7F239}" srcId="{25B4192D-DD54-4FC1-90E9-9365BCC6E398}" destId="{86C495EB-4DD8-4E54-B7AB-8ECF45EC3DB2}" srcOrd="1" destOrd="0" parTransId="{89DFD5D9-F884-4FD9-8ED0-25A4486F3B74}" sibTransId="{018725C4-6044-4054-BBBD-A17D75DE3B91}"/>
    <dgm:cxn modelId="{2B2B469C-400A-4270-8189-8921E8A272C6}" srcId="{25B4192D-DD54-4FC1-90E9-9365BCC6E398}" destId="{FCFF4138-6F67-4538-8A15-5463C85E5E5F}" srcOrd="0" destOrd="0" parTransId="{17EAC659-018F-4A2A-9EAF-9CC0993C8D33}" sibTransId="{2477B6D7-4DD4-4EBD-A597-806E6B568529}"/>
    <dgm:cxn modelId="{2F365380-AEF0-42A6-891D-BC59C5A8642D}" type="presOf" srcId="{C9937C83-40F1-467A-A10B-589CB5ED0107}" destId="{C769E917-2844-408B-9367-2FBB059AC9F9}" srcOrd="1" destOrd="0" presId="urn:microsoft.com/office/officeart/2005/8/layout/vProcess5"/>
    <dgm:cxn modelId="{9FFF8416-ED79-4C4A-A15F-51A6355A52A4}" type="presOf" srcId="{FCFF4138-6F67-4538-8A15-5463C85E5E5F}" destId="{9A6F43D4-BC4A-4041-A981-4AFFB0F8340A}" srcOrd="0" destOrd="0" presId="urn:microsoft.com/office/officeart/2005/8/layout/vProcess5"/>
    <dgm:cxn modelId="{910F158A-C29B-43DA-9311-1FC9949DD08D}" type="presOf" srcId="{86C495EB-4DD8-4E54-B7AB-8ECF45EC3DB2}" destId="{A90681B3-9993-4693-B4E8-1E023286A388}" srcOrd="1" destOrd="0" presId="urn:microsoft.com/office/officeart/2005/8/layout/vProcess5"/>
    <dgm:cxn modelId="{6DC69468-9E7E-4D13-9C4C-259E3E0EB598}" type="presOf" srcId="{3D2437AE-46FF-4F96-B1C5-1253124DE80A}" destId="{86942FAF-5D94-4E96-8BEB-C057D3579B9D}" srcOrd="1" destOrd="0" presId="urn:microsoft.com/office/officeart/2005/8/layout/vProcess5"/>
    <dgm:cxn modelId="{FB32B489-6847-4EB5-991A-7B8D0B229101}" type="presOf" srcId="{018725C4-6044-4054-BBBD-A17D75DE3B91}" destId="{AD3CC63E-6477-4B74-ACB2-4113061D7672}" srcOrd="0" destOrd="0" presId="urn:microsoft.com/office/officeart/2005/8/layout/vProcess5"/>
    <dgm:cxn modelId="{26857553-B47D-482B-80FD-7A740E99A1B6}" type="presOf" srcId="{3D2437AE-46FF-4F96-B1C5-1253124DE80A}" destId="{C9D83871-A1E1-4135-ADF0-A90517B42D89}" srcOrd="0" destOrd="0" presId="urn:microsoft.com/office/officeart/2005/8/layout/vProcess5"/>
    <dgm:cxn modelId="{DAD5F27D-085B-4FFB-90EE-4077EBABCF29}" srcId="{25B4192D-DD54-4FC1-90E9-9365BCC6E398}" destId="{C9937C83-40F1-467A-A10B-589CB5ED0107}" srcOrd="3" destOrd="0" parTransId="{C879818C-BA45-4A61-B9FD-BE6EECE1CFEC}" sibTransId="{F856B349-D47C-4FB4-9010-EE10422F2C70}"/>
    <dgm:cxn modelId="{48A89317-510D-48E8-846A-66776B074164}" type="presParOf" srcId="{4BDB46D9-C5FE-4D80-A220-57E07EAF73E1}" destId="{A69205D6-88E1-4C59-A28E-AC228912AD77}" srcOrd="0" destOrd="0" presId="urn:microsoft.com/office/officeart/2005/8/layout/vProcess5"/>
    <dgm:cxn modelId="{22410A47-7D60-463C-A464-97ADE2DB5BE5}" type="presParOf" srcId="{4BDB46D9-C5FE-4D80-A220-57E07EAF73E1}" destId="{9A6F43D4-BC4A-4041-A981-4AFFB0F8340A}" srcOrd="1" destOrd="0" presId="urn:microsoft.com/office/officeart/2005/8/layout/vProcess5"/>
    <dgm:cxn modelId="{C14C80E4-7125-467D-B30E-CF3D21111FFB}" type="presParOf" srcId="{4BDB46D9-C5FE-4D80-A220-57E07EAF73E1}" destId="{0DFB6EDD-C9DF-4997-8D32-0E48D3105A21}" srcOrd="2" destOrd="0" presId="urn:microsoft.com/office/officeart/2005/8/layout/vProcess5"/>
    <dgm:cxn modelId="{D0BD70A9-B399-4A42-B172-A2B49EC62FC9}" type="presParOf" srcId="{4BDB46D9-C5FE-4D80-A220-57E07EAF73E1}" destId="{C9D83871-A1E1-4135-ADF0-A90517B42D89}" srcOrd="3" destOrd="0" presId="urn:microsoft.com/office/officeart/2005/8/layout/vProcess5"/>
    <dgm:cxn modelId="{FA90A960-9C5E-4081-9428-044CF99360D7}" type="presParOf" srcId="{4BDB46D9-C5FE-4D80-A220-57E07EAF73E1}" destId="{290A75FA-D0A9-4970-BA3D-348C592A45DF}" srcOrd="4" destOrd="0" presId="urn:microsoft.com/office/officeart/2005/8/layout/vProcess5"/>
    <dgm:cxn modelId="{269B01C2-FF10-4276-AECC-9A962ABADDB4}" type="presParOf" srcId="{4BDB46D9-C5FE-4D80-A220-57E07EAF73E1}" destId="{D4A78C82-438F-428B-9640-E96150CCAE38}" srcOrd="5" destOrd="0" presId="urn:microsoft.com/office/officeart/2005/8/layout/vProcess5"/>
    <dgm:cxn modelId="{C9320A0B-49E0-4F54-915E-DF881D05F751}" type="presParOf" srcId="{4BDB46D9-C5FE-4D80-A220-57E07EAF73E1}" destId="{AD3CC63E-6477-4B74-ACB2-4113061D7672}" srcOrd="6" destOrd="0" presId="urn:microsoft.com/office/officeart/2005/8/layout/vProcess5"/>
    <dgm:cxn modelId="{705CC9D3-FF05-4AAC-AA4A-E1EB3E73ECB1}" type="presParOf" srcId="{4BDB46D9-C5FE-4D80-A220-57E07EAF73E1}" destId="{A07D1E42-80BC-43BA-9D1C-6CF5332992AE}" srcOrd="7" destOrd="0" presId="urn:microsoft.com/office/officeart/2005/8/layout/vProcess5"/>
    <dgm:cxn modelId="{205FCCD1-33AF-4A41-B072-F6BBE7BF7FCE}" type="presParOf" srcId="{4BDB46D9-C5FE-4D80-A220-57E07EAF73E1}" destId="{AFEE0811-0FB1-4662-B831-C4BEB206C453}" srcOrd="8" destOrd="0" presId="urn:microsoft.com/office/officeart/2005/8/layout/vProcess5"/>
    <dgm:cxn modelId="{D51E9D76-236A-402D-BA84-CB990EB489DC}" type="presParOf" srcId="{4BDB46D9-C5FE-4D80-A220-57E07EAF73E1}" destId="{A90681B3-9993-4693-B4E8-1E023286A388}" srcOrd="9" destOrd="0" presId="urn:microsoft.com/office/officeart/2005/8/layout/vProcess5"/>
    <dgm:cxn modelId="{69307BBA-6E33-4C4B-BD35-DCEAC567222D}" type="presParOf" srcId="{4BDB46D9-C5FE-4D80-A220-57E07EAF73E1}" destId="{86942FAF-5D94-4E96-8BEB-C057D3579B9D}" srcOrd="10" destOrd="0" presId="urn:microsoft.com/office/officeart/2005/8/layout/vProcess5"/>
    <dgm:cxn modelId="{DFA8254F-A22C-4FD4-B3F2-4271794B5102}" type="presParOf" srcId="{4BDB46D9-C5FE-4D80-A220-57E07EAF73E1}" destId="{C769E917-2844-408B-9367-2FBB059AC9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A26E7F-8121-4B07-9A1D-BA5083CB4AF8}" type="doc">
      <dgm:prSet loTypeId="urn:microsoft.com/office/officeart/2005/8/layout/vList5" loCatId="list" qsTypeId="urn:microsoft.com/office/officeart/2005/8/quickstyle/simple1#28" qsCatId="simple" csTypeId="urn:microsoft.com/office/officeart/2005/8/colors/colorful1#3" csCatId="colorful" phldr="1"/>
      <dgm:spPr/>
      <dgm:t>
        <a:bodyPr/>
        <a:lstStyle/>
        <a:p>
          <a:endParaRPr lang="lt-LT"/>
        </a:p>
      </dgm:t>
    </dgm:pt>
    <dgm:pt modelId="{CD6B3B0A-82F7-4CE8-B309-E5BDA3E05561}">
      <dgm:prSet phldrT="[Tekstas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lt-LT" sz="1400" b="1" dirty="0">
              <a:solidFill>
                <a:schemeClr val="tx1"/>
              </a:solidFill>
            </a:rPr>
            <a:t>TĖVŲ INFORMAVIMAS</a:t>
          </a:r>
        </a:p>
      </dgm:t>
    </dgm:pt>
    <dgm:pt modelId="{CDBCF4A5-A3D5-4222-BDFE-C89BAA2E85F9}" type="parTrans" cxnId="{1ED1A938-514B-440C-943C-91E7D3458806}">
      <dgm:prSet/>
      <dgm:spPr/>
      <dgm:t>
        <a:bodyPr/>
        <a:lstStyle/>
        <a:p>
          <a:endParaRPr lang="lt-LT"/>
        </a:p>
      </dgm:t>
    </dgm:pt>
    <dgm:pt modelId="{79491842-9CD6-4B81-ADFE-F6B69DF76A19}" type="sibTrans" cxnId="{1ED1A938-514B-440C-943C-91E7D3458806}">
      <dgm:prSet/>
      <dgm:spPr/>
      <dgm:t>
        <a:bodyPr/>
        <a:lstStyle/>
        <a:p>
          <a:endParaRPr lang="lt-LT"/>
        </a:p>
      </dgm:t>
    </dgm:pt>
    <dgm:pt modelId="{25C2B756-CCE8-441D-BD53-2B9EF371F4A2}">
      <dgm:prSet phldrT="[Tekstas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t-LT" sz="1200" dirty="0"/>
            <a:t>BENDRI TĖVŲ SUSIRINKIMAI</a:t>
          </a:r>
        </a:p>
      </dgm:t>
    </dgm:pt>
    <dgm:pt modelId="{B07CD022-103E-4228-9486-75011D6ED2AB}" type="parTrans" cxnId="{D033167B-AEA4-4D5F-A352-698140EFA9AD}">
      <dgm:prSet/>
      <dgm:spPr/>
      <dgm:t>
        <a:bodyPr/>
        <a:lstStyle/>
        <a:p>
          <a:endParaRPr lang="lt-LT"/>
        </a:p>
      </dgm:t>
    </dgm:pt>
    <dgm:pt modelId="{B0A9DC65-C7C7-46A4-BF80-9CA708CC009E}" type="sibTrans" cxnId="{D033167B-AEA4-4D5F-A352-698140EFA9AD}">
      <dgm:prSet/>
      <dgm:spPr/>
      <dgm:t>
        <a:bodyPr/>
        <a:lstStyle/>
        <a:p>
          <a:endParaRPr lang="lt-LT"/>
        </a:p>
      </dgm:t>
    </dgm:pt>
    <dgm:pt modelId="{9BDE4353-3600-48EE-9C32-FE28D18AB0B2}">
      <dgm:prSet phldrT="[Tekstas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t-LT" sz="1200" dirty="0"/>
            <a:t>GRUPIŲ TĖVŲ SUSIRINKIMAI</a:t>
          </a:r>
        </a:p>
      </dgm:t>
    </dgm:pt>
    <dgm:pt modelId="{B4B865D1-23BB-4B9E-A21C-A286A0916384}" type="parTrans" cxnId="{7A8B9E46-74B5-4231-A60E-167D797C1C40}">
      <dgm:prSet/>
      <dgm:spPr/>
      <dgm:t>
        <a:bodyPr/>
        <a:lstStyle/>
        <a:p>
          <a:endParaRPr lang="lt-LT"/>
        </a:p>
      </dgm:t>
    </dgm:pt>
    <dgm:pt modelId="{C5ACCE3B-A6F1-44AB-8E94-177DBDB36493}" type="sibTrans" cxnId="{7A8B9E46-74B5-4231-A60E-167D797C1C40}">
      <dgm:prSet/>
      <dgm:spPr/>
      <dgm:t>
        <a:bodyPr/>
        <a:lstStyle/>
        <a:p>
          <a:endParaRPr lang="lt-LT"/>
        </a:p>
      </dgm:t>
    </dgm:pt>
    <dgm:pt modelId="{89B8F446-DD38-4165-9A55-70AC5E2E2EAA}">
      <dgm:prSet phldrT="[Tekstas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lt-LT" sz="1400" b="1" dirty="0">
              <a:solidFill>
                <a:schemeClr val="tx1"/>
              </a:solidFill>
            </a:rPr>
            <a:t>TĖVŲ DALYVAVIMAS UGDYMO PROCESE</a:t>
          </a:r>
        </a:p>
      </dgm:t>
    </dgm:pt>
    <dgm:pt modelId="{7BEAFF2F-FCFF-4D5B-A510-47BCACA73CD8}" type="parTrans" cxnId="{55379D72-DAA5-4E54-B96D-B32CC7409908}">
      <dgm:prSet/>
      <dgm:spPr/>
      <dgm:t>
        <a:bodyPr/>
        <a:lstStyle/>
        <a:p>
          <a:endParaRPr lang="lt-LT"/>
        </a:p>
      </dgm:t>
    </dgm:pt>
    <dgm:pt modelId="{49044FCB-D17E-48A8-9657-17ABF6D1C0B3}" type="sibTrans" cxnId="{55379D72-DAA5-4E54-B96D-B32CC7409908}">
      <dgm:prSet/>
      <dgm:spPr/>
      <dgm:t>
        <a:bodyPr/>
        <a:lstStyle/>
        <a:p>
          <a:endParaRPr lang="lt-LT"/>
        </a:p>
      </dgm:t>
    </dgm:pt>
    <dgm:pt modelId="{E414A71B-2B61-43A0-A3FA-B1D79CA31AB7}">
      <dgm:prSet phldrT="[Tekstas]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r>
            <a:rPr lang="lt-LT" dirty="0"/>
            <a:t>UGDOMOSIOS VEIKLOS PLANAVIMAS</a:t>
          </a:r>
        </a:p>
      </dgm:t>
    </dgm:pt>
    <dgm:pt modelId="{3AA74676-1856-4EC6-BE56-EE9629B60085}" type="parTrans" cxnId="{8519318D-52F1-4CAE-84B8-E177BDEBDFD9}">
      <dgm:prSet/>
      <dgm:spPr/>
      <dgm:t>
        <a:bodyPr/>
        <a:lstStyle/>
        <a:p>
          <a:endParaRPr lang="lt-LT"/>
        </a:p>
      </dgm:t>
    </dgm:pt>
    <dgm:pt modelId="{DED9A575-3BB4-480B-8E3E-BE023DFFFF07}" type="sibTrans" cxnId="{8519318D-52F1-4CAE-84B8-E177BDEBDFD9}">
      <dgm:prSet/>
      <dgm:spPr/>
      <dgm:t>
        <a:bodyPr/>
        <a:lstStyle/>
        <a:p>
          <a:endParaRPr lang="lt-LT"/>
        </a:p>
      </dgm:t>
    </dgm:pt>
    <dgm:pt modelId="{F6B713E7-A064-4A39-9BAB-9655F346A4A4}">
      <dgm:prSet phldrT="[Tekstas]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r>
            <a:rPr lang="lt-LT" dirty="0"/>
            <a:t>PROJEKTINĖ VEIKLA</a:t>
          </a:r>
        </a:p>
      </dgm:t>
    </dgm:pt>
    <dgm:pt modelId="{5AF2C28E-F39F-4039-8920-85E0CF77F6BC}" type="parTrans" cxnId="{1BF66503-0D9D-46AF-97CC-309960853FE1}">
      <dgm:prSet/>
      <dgm:spPr/>
      <dgm:t>
        <a:bodyPr/>
        <a:lstStyle/>
        <a:p>
          <a:endParaRPr lang="lt-LT"/>
        </a:p>
      </dgm:t>
    </dgm:pt>
    <dgm:pt modelId="{249E21E7-ADDB-4D4F-B579-294520772D09}" type="sibTrans" cxnId="{1BF66503-0D9D-46AF-97CC-309960853FE1}">
      <dgm:prSet/>
      <dgm:spPr/>
      <dgm:t>
        <a:bodyPr/>
        <a:lstStyle/>
        <a:p>
          <a:endParaRPr lang="lt-LT"/>
        </a:p>
      </dgm:t>
    </dgm:pt>
    <dgm:pt modelId="{D25D0736-3322-406E-82E6-7701E9AE100B}">
      <dgm:prSet phldrT="[Tekstas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t-LT" sz="1400" b="1" dirty="0">
              <a:solidFill>
                <a:schemeClr val="accent3">
                  <a:lumMod val="95000"/>
                </a:schemeClr>
              </a:solidFill>
            </a:rPr>
            <a:t>TĖVŲ ŠVIETIMAS</a:t>
          </a:r>
        </a:p>
      </dgm:t>
    </dgm:pt>
    <dgm:pt modelId="{A3CE91FC-EFB0-4083-891F-8B9F35DC8C18}" type="parTrans" cxnId="{F1BD9FF1-A2C2-42B6-9D1D-69D346AD5BFD}">
      <dgm:prSet/>
      <dgm:spPr/>
      <dgm:t>
        <a:bodyPr/>
        <a:lstStyle/>
        <a:p>
          <a:endParaRPr lang="lt-LT"/>
        </a:p>
      </dgm:t>
    </dgm:pt>
    <dgm:pt modelId="{5A54FDBA-B629-44D9-90E9-652736B4AC85}" type="sibTrans" cxnId="{F1BD9FF1-A2C2-42B6-9D1D-69D346AD5BFD}">
      <dgm:prSet/>
      <dgm:spPr/>
      <dgm:t>
        <a:bodyPr/>
        <a:lstStyle/>
        <a:p>
          <a:endParaRPr lang="lt-LT"/>
        </a:p>
      </dgm:t>
    </dgm:pt>
    <dgm:pt modelId="{D2FF50DF-0CAF-4FA3-AFDA-5C98010AC6C8}">
      <dgm:prSet phldrT="[Tekstas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lt-LT" dirty="0"/>
            <a:t>UGDYMO PROGRAMŲ PRISTATYMAS</a:t>
          </a:r>
        </a:p>
      </dgm:t>
    </dgm:pt>
    <dgm:pt modelId="{081B88FA-1265-4874-AB95-F05535C1BF2F}" type="parTrans" cxnId="{F2F8BEFC-E2B1-48FA-8DCE-A23874944D5A}">
      <dgm:prSet/>
      <dgm:spPr/>
      <dgm:t>
        <a:bodyPr/>
        <a:lstStyle/>
        <a:p>
          <a:endParaRPr lang="lt-LT"/>
        </a:p>
      </dgm:t>
    </dgm:pt>
    <dgm:pt modelId="{100FBCB8-7F9C-4503-8233-AD9F20D09E0C}" type="sibTrans" cxnId="{F2F8BEFC-E2B1-48FA-8DCE-A23874944D5A}">
      <dgm:prSet/>
      <dgm:spPr/>
      <dgm:t>
        <a:bodyPr/>
        <a:lstStyle/>
        <a:p>
          <a:endParaRPr lang="lt-LT"/>
        </a:p>
      </dgm:t>
    </dgm:pt>
    <dgm:pt modelId="{FD4CFCBC-3C4A-42FA-AF34-58B3ED8ED355}">
      <dgm:prSet phldrT="[Tekstas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t-LT" sz="1200" dirty="0"/>
            <a:t>INDIVIDUALŪS POKALBIAI</a:t>
          </a:r>
        </a:p>
      </dgm:t>
    </dgm:pt>
    <dgm:pt modelId="{D5ADEFDD-F365-40FF-B79A-FC19A7C526F8}" type="parTrans" cxnId="{3F815DA4-781F-4385-A9CA-F8C70BF1DEE4}">
      <dgm:prSet/>
      <dgm:spPr/>
      <dgm:t>
        <a:bodyPr/>
        <a:lstStyle/>
        <a:p>
          <a:endParaRPr lang="lt-LT"/>
        </a:p>
      </dgm:t>
    </dgm:pt>
    <dgm:pt modelId="{3994C5C1-3DA8-4E2D-8C19-13E575C51C66}" type="sibTrans" cxnId="{3F815DA4-781F-4385-A9CA-F8C70BF1DEE4}">
      <dgm:prSet/>
      <dgm:spPr/>
      <dgm:t>
        <a:bodyPr/>
        <a:lstStyle/>
        <a:p>
          <a:endParaRPr lang="lt-LT"/>
        </a:p>
      </dgm:t>
    </dgm:pt>
    <dgm:pt modelId="{0547E924-10D5-424C-8492-694A6CEDEA0F}">
      <dgm:prSet phldrT="[Tekstas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t-LT" sz="1200" dirty="0"/>
            <a:t>INFORMACINIAI STENDAI</a:t>
          </a:r>
        </a:p>
      </dgm:t>
    </dgm:pt>
    <dgm:pt modelId="{487328E8-0358-4AEF-B735-443EE3B21AFB}" type="parTrans" cxnId="{16893CE5-318C-4DEF-8B2F-D41B80BD277A}">
      <dgm:prSet/>
      <dgm:spPr/>
      <dgm:t>
        <a:bodyPr/>
        <a:lstStyle/>
        <a:p>
          <a:endParaRPr lang="lt-LT"/>
        </a:p>
      </dgm:t>
    </dgm:pt>
    <dgm:pt modelId="{292E5802-E4E7-4267-A5C5-83677CA1AC87}" type="sibTrans" cxnId="{16893CE5-318C-4DEF-8B2F-D41B80BD277A}">
      <dgm:prSet/>
      <dgm:spPr/>
      <dgm:t>
        <a:bodyPr/>
        <a:lstStyle/>
        <a:p>
          <a:endParaRPr lang="lt-LT"/>
        </a:p>
      </dgm:t>
    </dgm:pt>
    <dgm:pt modelId="{1B8A44B8-B1D4-4893-8DF8-42CB3C6CFD47}">
      <dgm:prSet phldrT="[Tekstas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t-LT" sz="1200" dirty="0"/>
            <a:t>INFORMACINIAI APLANKAI</a:t>
          </a:r>
        </a:p>
      </dgm:t>
    </dgm:pt>
    <dgm:pt modelId="{BCF7FDD3-A4EE-4182-823F-AC15CE53CA92}" type="parTrans" cxnId="{3C2FE5FB-D96C-4EE7-99BD-B10B1F507997}">
      <dgm:prSet/>
      <dgm:spPr/>
      <dgm:t>
        <a:bodyPr/>
        <a:lstStyle/>
        <a:p>
          <a:endParaRPr lang="lt-LT"/>
        </a:p>
      </dgm:t>
    </dgm:pt>
    <dgm:pt modelId="{B7F7AB61-53A2-46C2-9AD0-2DE5C10A3BDF}" type="sibTrans" cxnId="{3C2FE5FB-D96C-4EE7-99BD-B10B1F507997}">
      <dgm:prSet/>
      <dgm:spPr/>
      <dgm:t>
        <a:bodyPr/>
        <a:lstStyle/>
        <a:p>
          <a:endParaRPr lang="lt-LT"/>
        </a:p>
      </dgm:t>
    </dgm:pt>
    <dgm:pt modelId="{A30EE0BC-9B76-439C-8FCC-05D2B0D8C3DD}">
      <dgm:prSet phldrT="[Tekstas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t-LT" sz="1200" dirty="0"/>
            <a:t>LANKSTINUKAI</a:t>
          </a:r>
        </a:p>
      </dgm:t>
    </dgm:pt>
    <dgm:pt modelId="{BCC810D6-204B-4CA2-AA89-47F99C23A370}" type="parTrans" cxnId="{1416ECDA-EC9C-4B94-A1D4-E6DCB308C801}">
      <dgm:prSet/>
      <dgm:spPr/>
      <dgm:t>
        <a:bodyPr/>
        <a:lstStyle/>
        <a:p>
          <a:endParaRPr lang="lt-LT"/>
        </a:p>
      </dgm:t>
    </dgm:pt>
    <dgm:pt modelId="{4499DE85-C296-4F80-93B0-E67801D698B6}" type="sibTrans" cxnId="{1416ECDA-EC9C-4B94-A1D4-E6DCB308C801}">
      <dgm:prSet/>
      <dgm:spPr/>
      <dgm:t>
        <a:bodyPr/>
        <a:lstStyle/>
        <a:p>
          <a:endParaRPr lang="lt-LT"/>
        </a:p>
      </dgm:t>
    </dgm:pt>
    <dgm:pt modelId="{88D19613-04BE-4DC1-9E9A-0519E0E5958E}">
      <dgm:prSet phldrT="[Tekstas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t-LT" sz="1200" dirty="0"/>
            <a:t>RENGINIŲ PROGRAMOS</a:t>
          </a:r>
        </a:p>
      </dgm:t>
    </dgm:pt>
    <dgm:pt modelId="{5C751D64-D02E-4C66-8FB1-88742FA2575E}" type="parTrans" cxnId="{A8890807-A97E-4678-B1F6-9FAAD0E7AD24}">
      <dgm:prSet/>
      <dgm:spPr/>
      <dgm:t>
        <a:bodyPr/>
        <a:lstStyle/>
        <a:p>
          <a:endParaRPr lang="lt-LT"/>
        </a:p>
      </dgm:t>
    </dgm:pt>
    <dgm:pt modelId="{1E607E70-E76C-40B5-8D37-8755D9022D07}" type="sibTrans" cxnId="{A8890807-A97E-4678-B1F6-9FAAD0E7AD24}">
      <dgm:prSet/>
      <dgm:spPr/>
      <dgm:t>
        <a:bodyPr/>
        <a:lstStyle/>
        <a:p>
          <a:endParaRPr lang="lt-LT"/>
        </a:p>
      </dgm:t>
    </dgm:pt>
    <dgm:pt modelId="{8A864C10-11CC-45C2-96FC-90D9F8F3CEBF}">
      <dgm:prSet phldrT="[Tekstas]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r>
            <a:rPr lang="lt-LT" dirty="0"/>
            <a:t>ATVIRŲ DURŲ DIENOS</a:t>
          </a:r>
        </a:p>
      </dgm:t>
    </dgm:pt>
    <dgm:pt modelId="{53823B36-C324-4189-87C0-37A0F3DF0762}" type="parTrans" cxnId="{B3212C05-A5A0-423B-B905-629E45C8A433}">
      <dgm:prSet/>
      <dgm:spPr/>
      <dgm:t>
        <a:bodyPr/>
        <a:lstStyle/>
        <a:p>
          <a:endParaRPr lang="lt-LT"/>
        </a:p>
      </dgm:t>
    </dgm:pt>
    <dgm:pt modelId="{D7A0F3B5-D2BF-4412-BF6D-0E0295388BCD}" type="sibTrans" cxnId="{B3212C05-A5A0-423B-B905-629E45C8A433}">
      <dgm:prSet/>
      <dgm:spPr/>
      <dgm:t>
        <a:bodyPr/>
        <a:lstStyle/>
        <a:p>
          <a:endParaRPr lang="lt-LT"/>
        </a:p>
      </dgm:t>
    </dgm:pt>
    <dgm:pt modelId="{B546C781-0E6B-4513-8FD2-F28AB10F0864}">
      <dgm:prSet phldrT="[Tekstas]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r>
            <a:rPr lang="lt-LT" dirty="0"/>
            <a:t>RENGINIŲ, IŠVYKŲ ORGANIZAVIMAS</a:t>
          </a:r>
        </a:p>
      </dgm:t>
    </dgm:pt>
    <dgm:pt modelId="{3A0DB7FE-98D9-4A14-BB21-ADC8C8372CED}" type="parTrans" cxnId="{330B7CD6-E168-47DD-A98F-044DD88F3B21}">
      <dgm:prSet/>
      <dgm:spPr/>
      <dgm:t>
        <a:bodyPr/>
        <a:lstStyle/>
        <a:p>
          <a:endParaRPr lang="lt-LT"/>
        </a:p>
      </dgm:t>
    </dgm:pt>
    <dgm:pt modelId="{34E755A9-0D71-4D50-BE83-5B0009E186FF}" type="sibTrans" cxnId="{330B7CD6-E168-47DD-A98F-044DD88F3B21}">
      <dgm:prSet/>
      <dgm:spPr/>
      <dgm:t>
        <a:bodyPr/>
        <a:lstStyle/>
        <a:p>
          <a:endParaRPr lang="lt-LT"/>
        </a:p>
      </dgm:t>
    </dgm:pt>
    <dgm:pt modelId="{A65CAA55-9441-4FB3-842F-A6D01929515B}">
      <dgm:prSet phldrT="[Tekstas]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r>
            <a:rPr lang="lt-LT" dirty="0"/>
            <a:t>UGDOMOSIOS APLINKOS KŪRIMAS </a:t>
          </a:r>
        </a:p>
      </dgm:t>
    </dgm:pt>
    <dgm:pt modelId="{8C9E2247-1640-468F-BA83-40CC4510DF31}" type="parTrans" cxnId="{C28B6783-F673-4288-909B-B4C81FB3D0B8}">
      <dgm:prSet/>
      <dgm:spPr/>
      <dgm:t>
        <a:bodyPr/>
        <a:lstStyle/>
        <a:p>
          <a:endParaRPr lang="lt-LT"/>
        </a:p>
      </dgm:t>
    </dgm:pt>
    <dgm:pt modelId="{F9410D33-25EE-4918-87DA-3648BB351D94}" type="sibTrans" cxnId="{C28B6783-F673-4288-909B-B4C81FB3D0B8}">
      <dgm:prSet/>
      <dgm:spPr/>
      <dgm:t>
        <a:bodyPr/>
        <a:lstStyle/>
        <a:p>
          <a:endParaRPr lang="lt-LT"/>
        </a:p>
      </dgm:t>
    </dgm:pt>
    <dgm:pt modelId="{1400D29E-D8E2-4712-8082-E17B93FAD1D2}">
      <dgm:prSet phldrT="[Tekstas]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r>
            <a:rPr lang="lt-LT" dirty="0"/>
            <a:t>VAIKŲ PASIEKIMŲ VERTINIMAS</a:t>
          </a:r>
        </a:p>
      </dgm:t>
    </dgm:pt>
    <dgm:pt modelId="{01AB6399-70BE-4D66-9540-3EBF73BAB308}" type="parTrans" cxnId="{D0CFEA30-511C-4CA2-96B0-5E7291BCB693}">
      <dgm:prSet/>
      <dgm:spPr/>
      <dgm:t>
        <a:bodyPr/>
        <a:lstStyle/>
        <a:p>
          <a:endParaRPr lang="lt-LT"/>
        </a:p>
      </dgm:t>
    </dgm:pt>
    <dgm:pt modelId="{572EF899-78B9-4E9E-9A78-4E1A96F0DDAD}" type="sibTrans" cxnId="{D0CFEA30-511C-4CA2-96B0-5E7291BCB693}">
      <dgm:prSet/>
      <dgm:spPr/>
      <dgm:t>
        <a:bodyPr/>
        <a:lstStyle/>
        <a:p>
          <a:endParaRPr lang="lt-LT"/>
        </a:p>
      </dgm:t>
    </dgm:pt>
    <dgm:pt modelId="{558728D4-F339-4826-8A75-014DED6CCE62}">
      <dgm:prSet phldrT="[Tekstas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lt-LT" dirty="0"/>
            <a:t>PROJEKTŲ PRISTATYMAS</a:t>
          </a:r>
        </a:p>
      </dgm:t>
    </dgm:pt>
    <dgm:pt modelId="{EC857304-0847-44A9-9FBB-E1619F74A136}" type="parTrans" cxnId="{71170593-2E6C-4EEE-BFD4-754065992145}">
      <dgm:prSet/>
      <dgm:spPr/>
      <dgm:t>
        <a:bodyPr/>
        <a:lstStyle/>
        <a:p>
          <a:endParaRPr lang="lt-LT"/>
        </a:p>
      </dgm:t>
    </dgm:pt>
    <dgm:pt modelId="{E1E02149-50C8-4C73-B6D6-2BE664CF4587}" type="sibTrans" cxnId="{71170593-2E6C-4EEE-BFD4-754065992145}">
      <dgm:prSet/>
      <dgm:spPr/>
      <dgm:t>
        <a:bodyPr/>
        <a:lstStyle/>
        <a:p>
          <a:endParaRPr lang="lt-LT"/>
        </a:p>
      </dgm:t>
    </dgm:pt>
    <dgm:pt modelId="{584BB6F0-B6D6-4573-96E2-C7AD038C3F66}">
      <dgm:prSet phldrT="[Tekstas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lt-LT" dirty="0"/>
            <a:t>PRANEŠIMAI, PASKAITOS</a:t>
          </a:r>
        </a:p>
      </dgm:t>
    </dgm:pt>
    <dgm:pt modelId="{B597FDC5-8646-4B89-834A-89BC296C88B0}" type="parTrans" cxnId="{E6CDFAF5-0EC6-443B-97EF-A95964B96E89}">
      <dgm:prSet/>
      <dgm:spPr/>
      <dgm:t>
        <a:bodyPr/>
        <a:lstStyle/>
        <a:p>
          <a:endParaRPr lang="lt-LT"/>
        </a:p>
      </dgm:t>
    </dgm:pt>
    <dgm:pt modelId="{6E7E5C73-7B0C-4B95-B8FB-0C07261FD33A}" type="sibTrans" cxnId="{E6CDFAF5-0EC6-443B-97EF-A95964B96E89}">
      <dgm:prSet/>
      <dgm:spPr/>
      <dgm:t>
        <a:bodyPr/>
        <a:lstStyle/>
        <a:p>
          <a:endParaRPr lang="lt-LT"/>
        </a:p>
      </dgm:t>
    </dgm:pt>
    <dgm:pt modelId="{9DE333AF-BE3F-4C92-9147-9B147A07B20C}">
      <dgm:prSet phldrT="[Tekstas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lt-LT" dirty="0"/>
            <a:t>SPECIALISTŲ, KONSULTAVIMAS PASKAITOS</a:t>
          </a:r>
        </a:p>
      </dgm:t>
    </dgm:pt>
    <dgm:pt modelId="{CF843106-03CA-4052-8EC7-C324FACC6F82}" type="parTrans" cxnId="{45502A9B-0E82-4941-83CD-0A89173C8DFD}">
      <dgm:prSet/>
      <dgm:spPr/>
      <dgm:t>
        <a:bodyPr/>
        <a:lstStyle/>
        <a:p>
          <a:endParaRPr lang="lt-LT"/>
        </a:p>
      </dgm:t>
    </dgm:pt>
    <dgm:pt modelId="{D8A04928-7FB0-47DB-A17B-AA48CE3F0F11}" type="sibTrans" cxnId="{45502A9B-0E82-4941-83CD-0A89173C8DFD}">
      <dgm:prSet/>
      <dgm:spPr/>
      <dgm:t>
        <a:bodyPr/>
        <a:lstStyle/>
        <a:p>
          <a:endParaRPr lang="lt-LT"/>
        </a:p>
      </dgm:t>
    </dgm:pt>
    <dgm:pt modelId="{3E7822C7-658C-4B03-A512-7C893AD0B012}">
      <dgm:prSet phldrT="[Tekstas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lt-LT"/>
            <a:t>METODINĖS LITERATŪROS PRISTATYMAS</a:t>
          </a:r>
        </a:p>
      </dgm:t>
    </dgm:pt>
    <dgm:pt modelId="{9A797AB3-EA3F-47E3-B909-2FE69625D707}" type="parTrans" cxnId="{465E1CA1-3022-4C3A-942E-DB5D3703E09D}">
      <dgm:prSet/>
      <dgm:spPr/>
      <dgm:t>
        <a:bodyPr/>
        <a:lstStyle/>
        <a:p>
          <a:endParaRPr lang="lt-LT"/>
        </a:p>
      </dgm:t>
    </dgm:pt>
    <dgm:pt modelId="{82210200-46D2-4BF4-8C41-92648D07DDE6}" type="sibTrans" cxnId="{465E1CA1-3022-4C3A-942E-DB5D3703E09D}">
      <dgm:prSet/>
      <dgm:spPr/>
      <dgm:t>
        <a:bodyPr/>
        <a:lstStyle/>
        <a:p>
          <a:endParaRPr lang="lt-LT"/>
        </a:p>
      </dgm:t>
    </dgm:pt>
    <dgm:pt modelId="{D3B88B25-1908-4D4B-9114-D43840ACC176}" type="pres">
      <dgm:prSet presAssocID="{26A26E7F-8121-4B07-9A1D-BA5083CB4A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81C4B70-F91A-4C01-9EB0-150E2FAA4637}" type="pres">
      <dgm:prSet presAssocID="{CD6B3B0A-82F7-4CE8-B309-E5BDA3E05561}" presName="linNode" presStyleCnt="0"/>
      <dgm:spPr/>
    </dgm:pt>
    <dgm:pt modelId="{6549E2EB-633E-488D-ADBE-A08C0F14D04B}" type="pres">
      <dgm:prSet presAssocID="{CD6B3B0A-82F7-4CE8-B309-E5BDA3E0556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F9037C1-5E63-4769-B3FD-2258C243F633}" type="pres">
      <dgm:prSet presAssocID="{CD6B3B0A-82F7-4CE8-B309-E5BDA3E0556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5F6F3C1-93B4-4CC6-BFA1-68DF357BFCB8}" type="pres">
      <dgm:prSet presAssocID="{79491842-9CD6-4B81-ADFE-F6B69DF76A19}" presName="sp" presStyleCnt="0"/>
      <dgm:spPr/>
    </dgm:pt>
    <dgm:pt modelId="{D623D59E-E594-4C40-B9F7-8B74E2B5A9D6}" type="pres">
      <dgm:prSet presAssocID="{89B8F446-DD38-4165-9A55-70AC5E2E2EAA}" presName="linNode" presStyleCnt="0"/>
      <dgm:spPr/>
    </dgm:pt>
    <dgm:pt modelId="{3A95610A-C012-43DE-8EB2-716746496270}" type="pres">
      <dgm:prSet presAssocID="{89B8F446-DD38-4165-9A55-70AC5E2E2EA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5172327-74B3-486B-B0DF-C4BEEE13DC55}" type="pres">
      <dgm:prSet presAssocID="{89B8F446-DD38-4165-9A55-70AC5E2E2EA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94EC1D-4902-4C2E-B261-72D3B8AC5358}" type="pres">
      <dgm:prSet presAssocID="{49044FCB-D17E-48A8-9657-17ABF6D1C0B3}" presName="sp" presStyleCnt="0"/>
      <dgm:spPr/>
    </dgm:pt>
    <dgm:pt modelId="{3D24BDB0-4B53-44B5-B757-0D963EC4F799}" type="pres">
      <dgm:prSet presAssocID="{D25D0736-3322-406E-82E6-7701E9AE100B}" presName="linNode" presStyleCnt="0"/>
      <dgm:spPr/>
    </dgm:pt>
    <dgm:pt modelId="{0ECE71A3-880C-4345-A834-C0CC77A212E8}" type="pres">
      <dgm:prSet presAssocID="{D25D0736-3322-406E-82E6-7701E9AE100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3DAA73D-5382-4E8C-B1A8-A03CDCB06154}" type="pres">
      <dgm:prSet presAssocID="{D25D0736-3322-406E-82E6-7701E9AE100B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54CF0FB9-3A90-494B-AF10-FAC8E87B8D36}" type="presOf" srcId="{26A26E7F-8121-4B07-9A1D-BA5083CB4AF8}" destId="{D3B88B25-1908-4D4B-9114-D43840ACC176}" srcOrd="0" destOrd="0" presId="urn:microsoft.com/office/officeart/2005/8/layout/vList5"/>
    <dgm:cxn modelId="{D0CFEA30-511C-4CA2-96B0-5E7291BCB693}" srcId="{89B8F446-DD38-4165-9A55-70AC5E2E2EAA}" destId="{1400D29E-D8E2-4712-8082-E17B93FAD1D2}" srcOrd="5" destOrd="0" parTransId="{01AB6399-70BE-4D66-9540-3EBF73BAB308}" sibTransId="{572EF899-78B9-4E9E-9A78-4E1A96F0DDAD}"/>
    <dgm:cxn modelId="{29B0FDCF-1374-4C22-A686-5DD51448E197}" type="presOf" srcId="{558728D4-F339-4826-8A75-014DED6CCE62}" destId="{C3DAA73D-5382-4E8C-B1A8-A03CDCB06154}" srcOrd="0" destOrd="1" presId="urn:microsoft.com/office/officeart/2005/8/layout/vList5"/>
    <dgm:cxn modelId="{D033167B-AEA4-4D5F-A352-698140EFA9AD}" srcId="{CD6B3B0A-82F7-4CE8-B309-E5BDA3E05561}" destId="{25C2B756-CCE8-441D-BD53-2B9EF371F4A2}" srcOrd="0" destOrd="0" parTransId="{B07CD022-103E-4228-9486-75011D6ED2AB}" sibTransId="{B0A9DC65-C7C7-46A4-BF80-9CA708CC009E}"/>
    <dgm:cxn modelId="{B6454E16-240B-451A-A873-18160C1AAC49}" type="presOf" srcId="{B546C781-0E6B-4513-8FD2-F28AB10F0864}" destId="{45172327-74B3-486B-B0DF-C4BEEE13DC55}" srcOrd="0" destOrd="3" presId="urn:microsoft.com/office/officeart/2005/8/layout/vList5"/>
    <dgm:cxn modelId="{9F0F8479-1B16-4421-B237-DEEB92F3A51B}" type="presOf" srcId="{F6B713E7-A064-4A39-9BAB-9655F346A4A4}" destId="{45172327-74B3-486B-B0DF-C4BEEE13DC55}" srcOrd="0" destOrd="1" presId="urn:microsoft.com/office/officeart/2005/8/layout/vList5"/>
    <dgm:cxn modelId="{7A8B9E46-74B5-4231-A60E-167D797C1C40}" srcId="{CD6B3B0A-82F7-4CE8-B309-E5BDA3E05561}" destId="{9BDE4353-3600-48EE-9C32-FE28D18AB0B2}" srcOrd="1" destOrd="0" parTransId="{B4B865D1-23BB-4B9E-A21C-A286A0916384}" sibTransId="{C5ACCE3B-A6F1-44AB-8E94-177DBDB36493}"/>
    <dgm:cxn modelId="{3C2FE5FB-D96C-4EE7-99BD-B10B1F507997}" srcId="{CD6B3B0A-82F7-4CE8-B309-E5BDA3E05561}" destId="{1B8A44B8-B1D4-4893-8DF8-42CB3C6CFD47}" srcOrd="4" destOrd="0" parTransId="{BCF7FDD3-A4EE-4182-823F-AC15CE53CA92}" sibTransId="{B7F7AB61-53A2-46C2-9AD0-2DE5C10A3BDF}"/>
    <dgm:cxn modelId="{330B7CD6-E168-47DD-A98F-044DD88F3B21}" srcId="{89B8F446-DD38-4165-9A55-70AC5E2E2EAA}" destId="{B546C781-0E6B-4513-8FD2-F28AB10F0864}" srcOrd="3" destOrd="0" parTransId="{3A0DB7FE-98D9-4A14-BB21-ADC8C8372CED}" sibTransId="{34E755A9-0D71-4D50-BE83-5B0009E186FF}"/>
    <dgm:cxn modelId="{1416ECDA-EC9C-4B94-A1D4-E6DCB308C801}" srcId="{CD6B3B0A-82F7-4CE8-B309-E5BDA3E05561}" destId="{A30EE0BC-9B76-439C-8FCC-05D2B0D8C3DD}" srcOrd="5" destOrd="0" parTransId="{BCC810D6-204B-4CA2-AA89-47F99C23A370}" sibTransId="{4499DE85-C296-4F80-93B0-E67801D698B6}"/>
    <dgm:cxn modelId="{53F18B07-7370-4368-820F-C3FBC06325C2}" type="presOf" srcId="{89B8F446-DD38-4165-9A55-70AC5E2E2EAA}" destId="{3A95610A-C012-43DE-8EB2-716746496270}" srcOrd="0" destOrd="0" presId="urn:microsoft.com/office/officeart/2005/8/layout/vList5"/>
    <dgm:cxn modelId="{16893CE5-318C-4DEF-8B2F-D41B80BD277A}" srcId="{CD6B3B0A-82F7-4CE8-B309-E5BDA3E05561}" destId="{0547E924-10D5-424C-8492-694A6CEDEA0F}" srcOrd="3" destOrd="0" parTransId="{487328E8-0358-4AEF-B735-443EE3B21AFB}" sibTransId="{292E5802-E4E7-4267-A5C5-83677CA1AC87}"/>
    <dgm:cxn modelId="{F81D1AC4-BB0B-4B73-89CB-F589F4A744F7}" type="presOf" srcId="{D2FF50DF-0CAF-4FA3-AFDA-5C98010AC6C8}" destId="{C3DAA73D-5382-4E8C-B1A8-A03CDCB06154}" srcOrd="0" destOrd="0" presId="urn:microsoft.com/office/officeart/2005/8/layout/vList5"/>
    <dgm:cxn modelId="{B3212C05-A5A0-423B-B905-629E45C8A433}" srcId="{89B8F446-DD38-4165-9A55-70AC5E2E2EAA}" destId="{8A864C10-11CC-45C2-96FC-90D9F8F3CEBF}" srcOrd="2" destOrd="0" parTransId="{53823B36-C324-4189-87C0-37A0F3DF0762}" sibTransId="{D7A0F3B5-D2BF-4412-BF6D-0E0295388BCD}"/>
    <dgm:cxn modelId="{45502A9B-0E82-4941-83CD-0A89173C8DFD}" srcId="{D25D0736-3322-406E-82E6-7701E9AE100B}" destId="{9DE333AF-BE3F-4C92-9147-9B147A07B20C}" srcOrd="3" destOrd="0" parTransId="{CF843106-03CA-4052-8EC7-C324FACC6F82}" sibTransId="{D8A04928-7FB0-47DB-A17B-AA48CE3F0F11}"/>
    <dgm:cxn modelId="{8519318D-52F1-4CAE-84B8-E177BDEBDFD9}" srcId="{89B8F446-DD38-4165-9A55-70AC5E2E2EAA}" destId="{E414A71B-2B61-43A0-A3FA-B1D79CA31AB7}" srcOrd="0" destOrd="0" parTransId="{3AA74676-1856-4EC6-BE56-EE9629B60085}" sibTransId="{DED9A575-3BB4-480B-8E3E-BE023DFFFF07}"/>
    <dgm:cxn modelId="{465E1CA1-3022-4C3A-942E-DB5D3703E09D}" srcId="{D25D0736-3322-406E-82E6-7701E9AE100B}" destId="{3E7822C7-658C-4B03-A512-7C893AD0B012}" srcOrd="4" destOrd="0" parTransId="{9A797AB3-EA3F-47E3-B909-2FE69625D707}" sibTransId="{82210200-46D2-4BF4-8C41-92648D07DDE6}"/>
    <dgm:cxn modelId="{B2DC4A3D-4594-4E35-B8C3-2F2F928D0B33}" type="presOf" srcId="{1B8A44B8-B1D4-4893-8DF8-42CB3C6CFD47}" destId="{FF9037C1-5E63-4769-B3FD-2258C243F633}" srcOrd="0" destOrd="4" presId="urn:microsoft.com/office/officeart/2005/8/layout/vList5"/>
    <dgm:cxn modelId="{71170593-2E6C-4EEE-BFD4-754065992145}" srcId="{D25D0736-3322-406E-82E6-7701E9AE100B}" destId="{558728D4-F339-4826-8A75-014DED6CCE62}" srcOrd="1" destOrd="0" parTransId="{EC857304-0847-44A9-9FBB-E1619F74A136}" sibTransId="{E1E02149-50C8-4C73-B6D6-2BE664CF4587}"/>
    <dgm:cxn modelId="{F900785E-F4D8-4421-843F-F0C84BD594E3}" type="presOf" srcId="{FD4CFCBC-3C4A-42FA-AF34-58B3ED8ED355}" destId="{FF9037C1-5E63-4769-B3FD-2258C243F633}" srcOrd="0" destOrd="2" presId="urn:microsoft.com/office/officeart/2005/8/layout/vList5"/>
    <dgm:cxn modelId="{E6CDFAF5-0EC6-443B-97EF-A95964B96E89}" srcId="{D25D0736-3322-406E-82E6-7701E9AE100B}" destId="{584BB6F0-B6D6-4573-96E2-C7AD038C3F66}" srcOrd="2" destOrd="0" parTransId="{B597FDC5-8646-4B89-834A-89BC296C88B0}" sibTransId="{6E7E5C73-7B0C-4B95-B8FB-0C07261FD33A}"/>
    <dgm:cxn modelId="{829AEB63-9E44-4AF3-B910-7451DEA98E4D}" type="presOf" srcId="{3E7822C7-658C-4B03-A512-7C893AD0B012}" destId="{C3DAA73D-5382-4E8C-B1A8-A03CDCB06154}" srcOrd="0" destOrd="4" presId="urn:microsoft.com/office/officeart/2005/8/layout/vList5"/>
    <dgm:cxn modelId="{8EA5F595-4AED-41EE-8FD6-88EB72117CDF}" type="presOf" srcId="{CD6B3B0A-82F7-4CE8-B309-E5BDA3E05561}" destId="{6549E2EB-633E-488D-ADBE-A08C0F14D04B}" srcOrd="0" destOrd="0" presId="urn:microsoft.com/office/officeart/2005/8/layout/vList5"/>
    <dgm:cxn modelId="{8A005367-DADB-4DEC-AF38-D816C868F7E3}" type="presOf" srcId="{584BB6F0-B6D6-4573-96E2-C7AD038C3F66}" destId="{C3DAA73D-5382-4E8C-B1A8-A03CDCB06154}" srcOrd="0" destOrd="2" presId="urn:microsoft.com/office/officeart/2005/8/layout/vList5"/>
    <dgm:cxn modelId="{55379D72-DAA5-4E54-B96D-B32CC7409908}" srcId="{26A26E7F-8121-4B07-9A1D-BA5083CB4AF8}" destId="{89B8F446-DD38-4165-9A55-70AC5E2E2EAA}" srcOrd="1" destOrd="0" parTransId="{7BEAFF2F-FCFF-4D5B-A510-47BCACA73CD8}" sibTransId="{49044FCB-D17E-48A8-9657-17ABF6D1C0B3}"/>
    <dgm:cxn modelId="{0E851E11-A877-4EE3-8CEC-189A3715B2BA}" type="presOf" srcId="{25C2B756-CCE8-441D-BD53-2B9EF371F4A2}" destId="{FF9037C1-5E63-4769-B3FD-2258C243F633}" srcOrd="0" destOrd="0" presId="urn:microsoft.com/office/officeart/2005/8/layout/vList5"/>
    <dgm:cxn modelId="{1ED1A938-514B-440C-943C-91E7D3458806}" srcId="{26A26E7F-8121-4B07-9A1D-BA5083CB4AF8}" destId="{CD6B3B0A-82F7-4CE8-B309-E5BDA3E05561}" srcOrd="0" destOrd="0" parTransId="{CDBCF4A5-A3D5-4222-BDFE-C89BAA2E85F9}" sibTransId="{79491842-9CD6-4B81-ADFE-F6B69DF76A19}"/>
    <dgm:cxn modelId="{60209876-4F38-4C44-B179-BB3ED4040A23}" type="presOf" srcId="{1400D29E-D8E2-4712-8082-E17B93FAD1D2}" destId="{45172327-74B3-486B-B0DF-C4BEEE13DC55}" srcOrd="0" destOrd="5" presId="urn:microsoft.com/office/officeart/2005/8/layout/vList5"/>
    <dgm:cxn modelId="{D811A79F-0A93-4F5A-AB1E-187AC90059A1}" type="presOf" srcId="{E414A71B-2B61-43A0-A3FA-B1D79CA31AB7}" destId="{45172327-74B3-486B-B0DF-C4BEEE13DC55}" srcOrd="0" destOrd="0" presId="urn:microsoft.com/office/officeart/2005/8/layout/vList5"/>
    <dgm:cxn modelId="{F1BD9FF1-A2C2-42B6-9D1D-69D346AD5BFD}" srcId="{26A26E7F-8121-4B07-9A1D-BA5083CB4AF8}" destId="{D25D0736-3322-406E-82E6-7701E9AE100B}" srcOrd="2" destOrd="0" parTransId="{A3CE91FC-EFB0-4083-891F-8B9F35DC8C18}" sibTransId="{5A54FDBA-B629-44D9-90E9-652736B4AC85}"/>
    <dgm:cxn modelId="{FE260900-05C9-4A5A-A386-5854CE35CBBA}" type="presOf" srcId="{88D19613-04BE-4DC1-9E9A-0519E0E5958E}" destId="{FF9037C1-5E63-4769-B3FD-2258C243F633}" srcOrd="0" destOrd="6" presId="urn:microsoft.com/office/officeart/2005/8/layout/vList5"/>
    <dgm:cxn modelId="{3F815DA4-781F-4385-A9CA-F8C70BF1DEE4}" srcId="{CD6B3B0A-82F7-4CE8-B309-E5BDA3E05561}" destId="{FD4CFCBC-3C4A-42FA-AF34-58B3ED8ED355}" srcOrd="2" destOrd="0" parTransId="{D5ADEFDD-F365-40FF-B79A-FC19A7C526F8}" sibTransId="{3994C5C1-3DA8-4E2D-8C19-13E575C51C66}"/>
    <dgm:cxn modelId="{24AF55E9-375A-4204-A2E4-2F92EF4143BD}" type="presOf" srcId="{8A864C10-11CC-45C2-96FC-90D9F8F3CEBF}" destId="{45172327-74B3-486B-B0DF-C4BEEE13DC55}" srcOrd="0" destOrd="2" presId="urn:microsoft.com/office/officeart/2005/8/layout/vList5"/>
    <dgm:cxn modelId="{9B379944-4603-4ABF-B810-7D1D5BB5F4D9}" type="presOf" srcId="{D25D0736-3322-406E-82E6-7701E9AE100B}" destId="{0ECE71A3-880C-4345-A834-C0CC77A212E8}" srcOrd="0" destOrd="0" presId="urn:microsoft.com/office/officeart/2005/8/layout/vList5"/>
    <dgm:cxn modelId="{C28B6783-F673-4288-909B-B4C81FB3D0B8}" srcId="{89B8F446-DD38-4165-9A55-70AC5E2E2EAA}" destId="{A65CAA55-9441-4FB3-842F-A6D01929515B}" srcOrd="4" destOrd="0" parTransId="{8C9E2247-1640-468F-BA83-40CC4510DF31}" sibTransId="{F9410D33-25EE-4918-87DA-3648BB351D94}"/>
    <dgm:cxn modelId="{30F63A85-3FA8-4A49-8F77-2F722B31D0F2}" type="presOf" srcId="{0547E924-10D5-424C-8492-694A6CEDEA0F}" destId="{FF9037C1-5E63-4769-B3FD-2258C243F633}" srcOrd="0" destOrd="3" presId="urn:microsoft.com/office/officeart/2005/8/layout/vList5"/>
    <dgm:cxn modelId="{1BF66503-0D9D-46AF-97CC-309960853FE1}" srcId="{89B8F446-DD38-4165-9A55-70AC5E2E2EAA}" destId="{F6B713E7-A064-4A39-9BAB-9655F346A4A4}" srcOrd="1" destOrd="0" parTransId="{5AF2C28E-F39F-4039-8920-85E0CF77F6BC}" sibTransId="{249E21E7-ADDB-4D4F-B579-294520772D09}"/>
    <dgm:cxn modelId="{DDC62ED0-05A1-4C11-99C7-CC3EA4FBD707}" type="presOf" srcId="{9DE333AF-BE3F-4C92-9147-9B147A07B20C}" destId="{C3DAA73D-5382-4E8C-B1A8-A03CDCB06154}" srcOrd="0" destOrd="3" presId="urn:microsoft.com/office/officeart/2005/8/layout/vList5"/>
    <dgm:cxn modelId="{F2F8BEFC-E2B1-48FA-8DCE-A23874944D5A}" srcId="{D25D0736-3322-406E-82E6-7701E9AE100B}" destId="{D2FF50DF-0CAF-4FA3-AFDA-5C98010AC6C8}" srcOrd="0" destOrd="0" parTransId="{081B88FA-1265-4874-AB95-F05535C1BF2F}" sibTransId="{100FBCB8-7F9C-4503-8233-AD9F20D09E0C}"/>
    <dgm:cxn modelId="{BD94B68B-3AA4-46D1-A30C-BBB55582098A}" type="presOf" srcId="{9BDE4353-3600-48EE-9C32-FE28D18AB0B2}" destId="{FF9037C1-5E63-4769-B3FD-2258C243F633}" srcOrd="0" destOrd="1" presId="urn:microsoft.com/office/officeart/2005/8/layout/vList5"/>
    <dgm:cxn modelId="{A8890807-A97E-4678-B1F6-9FAAD0E7AD24}" srcId="{CD6B3B0A-82F7-4CE8-B309-E5BDA3E05561}" destId="{88D19613-04BE-4DC1-9E9A-0519E0E5958E}" srcOrd="6" destOrd="0" parTransId="{5C751D64-D02E-4C66-8FB1-88742FA2575E}" sibTransId="{1E607E70-E76C-40B5-8D37-8755D9022D07}"/>
    <dgm:cxn modelId="{E28A200A-28B5-4A8D-8680-872981BF915E}" type="presOf" srcId="{A30EE0BC-9B76-439C-8FCC-05D2B0D8C3DD}" destId="{FF9037C1-5E63-4769-B3FD-2258C243F633}" srcOrd="0" destOrd="5" presId="urn:microsoft.com/office/officeart/2005/8/layout/vList5"/>
    <dgm:cxn modelId="{7EC1F2ED-EB48-4585-9C84-8EC477FC2E12}" type="presOf" srcId="{A65CAA55-9441-4FB3-842F-A6D01929515B}" destId="{45172327-74B3-486B-B0DF-C4BEEE13DC55}" srcOrd="0" destOrd="4" presId="urn:microsoft.com/office/officeart/2005/8/layout/vList5"/>
    <dgm:cxn modelId="{40421BE3-41B6-469D-A414-9EEDE873FFC6}" type="presParOf" srcId="{D3B88B25-1908-4D4B-9114-D43840ACC176}" destId="{181C4B70-F91A-4C01-9EB0-150E2FAA4637}" srcOrd="0" destOrd="0" presId="urn:microsoft.com/office/officeart/2005/8/layout/vList5"/>
    <dgm:cxn modelId="{3B6BEF78-ECAD-4D0D-B64D-A95060831699}" type="presParOf" srcId="{181C4B70-F91A-4C01-9EB0-150E2FAA4637}" destId="{6549E2EB-633E-488D-ADBE-A08C0F14D04B}" srcOrd="0" destOrd="0" presId="urn:microsoft.com/office/officeart/2005/8/layout/vList5"/>
    <dgm:cxn modelId="{3F6B19F7-DC91-4F5F-81C9-495A5FEF6D64}" type="presParOf" srcId="{181C4B70-F91A-4C01-9EB0-150E2FAA4637}" destId="{FF9037C1-5E63-4769-B3FD-2258C243F633}" srcOrd="1" destOrd="0" presId="urn:microsoft.com/office/officeart/2005/8/layout/vList5"/>
    <dgm:cxn modelId="{2EA7322D-5602-4243-B5A3-FB029EA3CBCF}" type="presParOf" srcId="{D3B88B25-1908-4D4B-9114-D43840ACC176}" destId="{05F6F3C1-93B4-4CC6-BFA1-68DF357BFCB8}" srcOrd="1" destOrd="0" presId="urn:microsoft.com/office/officeart/2005/8/layout/vList5"/>
    <dgm:cxn modelId="{8FDDA95F-FE3C-4836-90C0-92205F5E5D7A}" type="presParOf" srcId="{D3B88B25-1908-4D4B-9114-D43840ACC176}" destId="{D623D59E-E594-4C40-B9F7-8B74E2B5A9D6}" srcOrd="2" destOrd="0" presId="urn:microsoft.com/office/officeart/2005/8/layout/vList5"/>
    <dgm:cxn modelId="{73A2E75A-9D2D-4BFD-8ADD-C854C5261B61}" type="presParOf" srcId="{D623D59E-E594-4C40-B9F7-8B74E2B5A9D6}" destId="{3A95610A-C012-43DE-8EB2-716746496270}" srcOrd="0" destOrd="0" presId="urn:microsoft.com/office/officeart/2005/8/layout/vList5"/>
    <dgm:cxn modelId="{2E79C4BC-B7B4-4451-B625-ADD55929F162}" type="presParOf" srcId="{D623D59E-E594-4C40-B9F7-8B74E2B5A9D6}" destId="{45172327-74B3-486B-B0DF-C4BEEE13DC55}" srcOrd="1" destOrd="0" presId="urn:microsoft.com/office/officeart/2005/8/layout/vList5"/>
    <dgm:cxn modelId="{34D0AE53-B6A3-4E62-B572-EC9F03AF8757}" type="presParOf" srcId="{D3B88B25-1908-4D4B-9114-D43840ACC176}" destId="{AA94EC1D-4902-4C2E-B261-72D3B8AC5358}" srcOrd="3" destOrd="0" presId="urn:microsoft.com/office/officeart/2005/8/layout/vList5"/>
    <dgm:cxn modelId="{5F3BB4E0-7EE7-45C6-9220-06AEE0F6BF3F}" type="presParOf" srcId="{D3B88B25-1908-4D4B-9114-D43840ACC176}" destId="{3D24BDB0-4B53-44B5-B757-0D963EC4F799}" srcOrd="4" destOrd="0" presId="urn:microsoft.com/office/officeart/2005/8/layout/vList5"/>
    <dgm:cxn modelId="{087F1CCE-2C5C-4CB5-A5B0-7F581A8596A1}" type="presParOf" srcId="{3D24BDB0-4B53-44B5-B757-0D963EC4F799}" destId="{0ECE71A3-880C-4345-A834-C0CC77A212E8}" srcOrd="0" destOrd="0" presId="urn:microsoft.com/office/officeart/2005/8/layout/vList5"/>
    <dgm:cxn modelId="{8CD45CF9-89AA-4534-9D4B-C377B31F9858}" type="presParOf" srcId="{3D24BDB0-4B53-44B5-B757-0D963EC4F799}" destId="{C3DAA73D-5382-4E8C-B1A8-A03CDCB061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F5CD2F-81AA-49A8-A676-FCF3A968B249}" type="doc">
      <dgm:prSet loTypeId="urn:microsoft.com/office/officeart/2005/8/layout/process4" loCatId="list" qsTypeId="urn:microsoft.com/office/officeart/2005/8/quickstyle/simple1#29" qsCatId="simple" csTypeId="urn:microsoft.com/office/officeart/2005/8/colors/accent6_4" csCatId="accent6" phldr="1"/>
      <dgm:spPr/>
      <dgm:t>
        <a:bodyPr/>
        <a:lstStyle/>
        <a:p>
          <a:endParaRPr lang="lt-LT"/>
        </a:p>
      </dgm:t>
    </dgm:pt>
    <dgm:pt modelId="{08747A43-AEFB-45F6-B57A-1453F24A4949}">
      <dgm:prSet phldrT="[Tekstas]" custT="1"/>
      <dgm:spPr/>
      <dgm:t>
        <a:bodyPr/>
        <a:lstStyle/>
        <a:p>
          <a:endParaRPr lang="lt-LT" sz="1400" b="1" dirty="0" smtClean="0"/>
        </a:p>
        <a:p>
          <a:r>
            <a:rPr lang="lt-LT" sz="1400" b="1" dirty="0" smtClean="0"/>
            <a:t>VERTINIMO TIKSLAS: </a:t>
          </a:r>
        </a:p>
        <a:p>
          <a:r>
            <a:rPr lang="lt-LT" sz="1000" b="0" dirty="0" smtClean="0"/>
            <a:t>PADĖTI VAIKUI UGDYTIS IR BRĘSTI KAIP ASMENYBEI;</a:t>
          </a:r>
        </a:p>
        <a:p>
          <a:r>
            <a:rPr lang="lt-LT" sz="1000" b="0" dirty="0" smtClean="0"/>
            <a:t> PATEIKTI INFORMACIJĄ APIE UGDYTINŲ PATIRTĮ, PASIEKIMUS IR PAŽANGĄ; </a:t>
          </a:r>
        </a:p>
        <a:p>
          <a:r>
            <a:rPr lang="lt-LT" sz="1000" b="0" strike="noStrike" dirty="0" smtClean="0">
              <a:solidFill>
                <a:schemeClr val="bg1"/>
              </a:solidFill>
            </a:rPr>
            <a:t>  MATYTI </a:t>
          </a:r>
          <a:r>
            <a:rPr lang="lt-LT" sz="1000" b="0" strike="sngStrike" dirty="0" smtClean="0">
              <a:solidFill>
                <a:schemeClr val="bg1"/>
              </a:solidFill>
            </a:rPr>
            <a:t> </a:t>
          </a:r>
          <a:r>
            <a:rPr lang="lt-LT" sz="1000" b="0" dirty="0" smtClean="0"/>
            <a:t>ĮSTAIGOS DARBO SĖKMĘ, PRIIMTI PAGRĮSTUS SPRENDIMUS.</a:t>
          </a:r>
        </a:p>
        <a:p>
          <a:endParaRPr lang="lt-LT" sz="1000" dirty="0"/>
        </a:p>
      </dgm:t>
    </dgm:pt>
    <dgm:pt modelId="{A0BBCB71-02DD-4F84-B171-DEF6AFFA12E9}" type="parTrans" cxnId="{62B3C048-F5FC-403E-8949-E3772BB9A79B}">
      <dgm:prSet/>
      <dgm:spPr/>
      <dgm:t>
        <a:bodyPr/>
        <a:lstStyle/>
        <a:p>
          <a:endParaRPr lang="lt-LT"/>
        </a:p>
      </dgm:t>
    </dgm:pt>
    <dgm:pt modelId="{BB5F9D89-858F-43B1-B637-D279A5813285}" type="sibTrans" cxnId="{62B3C048-F5FC-403E-8949-E3772BB9A79B}">
      <dgm:prSet/>
      <dgm:spPr/>
      <dgm:t>
        <a:bodyPr/>
        <a:lstStyle/>
        <a:p>
          <a:endParaRPr lang="lt-LT"/>
        </a:p>
      </dgm:t>
    </dgm:pt>
    <dgm:pt modelId="{46996C51-683A-4257-A024-6B0168D451E6}">
      <dgm:prSet phldrT="[Tekstas]" custT="1"/>
      <dgm:spPr/>
      <dgm:t>
        <a:bodyPr/>
        <a:lstStyle/>
        <a:p>
          <a:endParaRPr lang="de-DE" sz="1050" b="1" dirty="0" smtClean="0"/>
        </a:p>
        <a:p>
          <a:r>
            <a:rPr lang="lt-LT" sz="1050" b="1" dirty="0" smtClean="0"/>
            <a:t>VERTINTIJAI</a:t>
          </a:r>
          <a:r>
            <a:rPr lang="lt-LT" sz="1050" b="1" dirty="0"/>
            <a:t>:</a:t>
          </a:r>
        </a:p>
        <a:p>
          <a:r>
            <a:rPr lang="lt-LT" sz="900" dirty="0">
              <a:latin typeface="Times New Roman"/>
              <a:cs typeface="Times New Roman"/>
            </a:rPr>
            <a:t>▪ VADOVAI</a:t>
          </a:r>
          <a:r>
            <a:rPr lang="lt-LT" sz="900" dirty="0" smtClean="0">
              <a:latin typeface="Times New Roman"/>
              <a:cs typeface="Times New Roman"/>
            </a:rPr>
            <a:t>;</a:t>
          </a:r>
          <a:endParaRPr lang="lt-LT" sz="900" dirty="0">
            <a:latin typeface="Times New Roman"/>
            <a:cs typeface="Times New Roman"/>
          </a:endParaRPr>
        </a:p>
        <a:p>
          <a:r>
            <a:rPr lang="lt-LT" sz="900" dirty="0">
              <a:latin typeface="Times New Roman"/>
              <a:cs typeface="Times New Roman"/>
            </a:rPr>
            <a:t>▪ PEDAGOGAI;</a:t>
          </a:r>
        </a:p>
        <a:p>
          <a:r>
            <a:rPr lang="lt-LT" sz="900" dirty="0">
              <a:latin typeface="Times New Roman"/>
              <a:cs typeface="Times New Roman"/>
            </a:rPr>
            <a:t>▪ TĖVAI</a:t>
          </a:r>
          <a:r>
            <a:rPr lang="lt-LT" sz="900" dirty="0" smtClean="0">
              <a:latin typeface="Times New Roman"/>
              <a:cs typeface="Times New Roman"/>
            </a:rPr>
            <a:t>;</a:t>
          </a:r>
          <a:endParaRPr lang="lt-LT" sz="900" dirty="0">
            <a:latin typeface="Times New Roman"/>
            <a:cs typeface="Times New Roman"/>
          </a:endParaRPr>
        </a:p>
        <a:p>
          <a:endParaRPr lang="lt-LT" sz="900" dirty="0"/>
        </a:p>
      </dgm:t>
    </dgm:pt>
    <dgm:pt modelId="{ADCCDF55-293E-4BA6-BD31-80D4F2B28811}" type="parTrans" cxnId="{D73EF158-9B9F-47DA-832E-5FADB8F3FC9B}">
      <dgm:prSet/>
      <dgm:spPr/>
      <dgm:t>
        <a:bodyPr/>
        <a:lstStyle/>
        <a:p>
          <a:endParaRPr lang="lt-LT"/>
        </a:p>
      </dgm:t>
    </dgm:pt>
    <dgm:pt modelId="{BB2852E1-98F2-4F08-9628-203D5D8E364D}" type="sibTrans" cxnId="{D73EF158-9B9F-47DA-832E-5FADB8F3FC9B}">
      <dgm:prSet/>
      <dgm:spPr/>
      <dgm:t>
        <a:bodyPr/>
        <a:lstStyle/>
        <a:p>
          <a:endParaRPr lang="lt-LT"/>
        </a:p>
      </dgm:t>
    </dgm:pt>
    <dgm:pt modelId="{0A617875-5B0A-4FC5-80A8-E91B9D1D1AB5}">
      <dgm:prSet phldrT="[Tekstas]" custT="1"/>
      <dgm:spPr/>
      <dgm:t>
        <a:bodyPr/>
        <a:lstStyle/>
        <a:p>
          <a:r>
            <a:rPr lang="lt-LT" sz="1200" b="1" dirty="0"/>
            <a:t>METODAI:</a:t>
          </a:r>
        </a:p>
        <a:p>
          <a:r>
            <a:rPr lang="lt-LT" sz="900" dirty="0">
              <a:latin typeface="Times New Roman"/>
              <a:cs typeface="Times New Roman"/>
            </a:rPr>
            <a:t>▪ VEIKLOS STEBĖJIMAS;▪ POKALBIAI;</a:t>
          </a:r>
        </a:p>
        <a:p>
          <a:r>
            <a:rPr lang="lt-LT" sz="900" dirty="0">
              <a:latin typeface="Times New Roman"/>
              <a:cs typeface="Times New Roman"/>
            </a:rPr>
            <a:t>▪ PROJEKTAI;▪ DISKUSIJOS; </a:t>
          </a:r>
        </a:p>
        <a:p>
          <a:r>
            <a:rPr lang="lt-LT" sz="900" dirty="0">
              <a:latin typeface="Times New Roman"/>
              <a:cs typeface="Times New Roman"/>
            </a:rPr>
            <a:t>▪ PALYGINIMAS</a:t>
          </a:r>
          <a:endParaRPr lang="lt-LT" sz="900" dirty="0"/>
        </a:p>
      </dgm:t>
    </dgm:pt>
    <dgm:pt modelId="{A3113D3E-F7E6-4311-B768-60FD9B25201F}" type="parTrans" cxnId="{1622FE12-6207-424A-89E1-4FA9DA9DEAF2}">
      <dgm:prSet/>
      <dgm:spPr/>
      <dgm:t>
        <a:bodyPr/>
        <a:lstStyle/>
        <a:p>
          <a:endParaRPr lang="lt-LT"/>
        </a:p>
      </dgm:t>
    </dgm:pt>
    <dgm:pt modelId="{20AA0567-6FC6-4C07-B228-B51539D11070}" type="sibTrans" cxnId="{1622FE12-6207-424A-89E1-4FA9DA9DEAF2}">
      <dgm:prSet/>
      <dgm:spPr/>
      <dgm:t>
        <a:bodyPr/>
        <a:lstStyle/>
        <a:p>
          <a:endParaRPr lang="lt-LT"/>
        </a:p>
      </dgm:t>
    </dgm:pt>
    <dgm:pt modelId="{C945EDD2-3451-46EC-AF8E-54F48C2A7DB5}">
      <dgm:prSet phldrT="[Tekstas]" custT="1"/>
      <dgm:spPr/>
      <dgm:t>
        <a:bodyPr/>
        <a:lstStyle/>
        <a:p>
          <a:r>
            <a:rPr lang="lt-LT" sz="1400" b="1" dirty="0" smtClean="0"/>
            <a:t>PASIEKIMŲ APTARIMAS</a:t>
          </a:r>
        </a:p>
        <a:p>
          <a:r>
            <a:rPr lang="lt-LT" sz="1100" b="1" dirty="0" smtClean="0">
              <a:latin typeface="Times New Roman"/>
              <a:cs typeface="Times New Roman"/>
            </a:rPr>
            <a:t>▪ SU VAIKAIS;</a:t>
          </a:r>
        </a:p>
        <a:p>
          <a:r>
            <a:rPr lang="lt-LT" sz="1100" b="1" dirty="0" smtClean="0">
              <a:latin typeface="Times New Roman"/>
              <a:cs typeface="Times New Roman"/>
            </a:rPr>
            <a:t>▪ MOKYTOJŲ IR METODINĖJE TARYBOSE;</a:t>
          </a:r>
        </a:p>
        <a:p>
          <a:r>
            <a:rPr lang="lt-LT" sz="1100" b="1" dirty="0" smtClean="0">
              <a:latin typeface="Times New Roman"/>
              <a:cs typeface="Times New Roman"/>
            </a:rPr>
            <a:t>▪ SPECIALIOJO UGDYMO KOMISIJIJE;</a:t>
          </a:r>
        </a:p>
        <a:p>
          <a:r>
            <a:rPr lang="lt-LT" sz="1100" b="1" dirty="0" smtClean="0">
              <a:latin typeface="Times New Roman"/>
              <a:cs typeface="Times New Roman"/>
            </a:rPr>
            <a:t>▪ INDIVIDUALIOSE POKALBIUOSE SU TĖVAI</a:t>
          </a:r>
          <a:endParaRPr lang="lt-LT" sz="1100" b="1" dirty="0"/>
        </a:p>
      </dgm:t>
    </dgm:pt>
    <dgm:pt modelId="{18C5FE7A-F7BC-4193-892D-6E3FB08B021D}" type="parTrans" cxnId="{255BF0DC-E816-4890-B712-BDD5D13B1CF6}">
      <dgm:prSet/>
      <dgm:spPr/>
      <dgm:t>
        <a:bodyPr/>
        <a:lstStyle/>
        <a:p>
          <a:endParaRPr lang="lt-LT"/>
        </a:p>
      </dgm:t>
    </dgm:pt>
    <dgm:pt modelId="{37F7CF38-E9EF-43F8-AC3B-759537CB61DA}" type="sibTrans" cxnId="{255BF0DC-E816-4890-B712-BDD5D13B1CF6}">
      <dgm:prSet/>
      <dgm:spPr/>
      <dgm:t>
        <a:bodyPr/>
        <a:lstStyle/>
        <a:p>
          <a:endParaRPr lang="lt-LT"/>
        </a:p>
      </dgm:t>
    </dgm:pt>
    <dgm:pt modelId="{32F766D7-8F5D-4535-AA15-E5D8557F18FE}">
      <dgm:prSet phldrT="[Tekstas]" custT="1"/>
      <dgm:spPr/>
      <dgm:t>
        <a:bodyPr/>
        <a:lstStyle/>
        <a:p>
          <a:r>
            <a:rPr lang="lt-LT" sz="1100" b="1" dirty="0" smtClean="0"/>
            <a:t>PASIEKIMŲ REZULTATŲ PANAUDOJIMAS:</a:t>
          </a:r>
        </a:p>
        <a:p>
          <a:r>
            <a:rPr lang="lt-LT" sz="1100" b="1" dirty="0" smtClean="0"/>
            <a:t>VADOVAI:  </a:t>
          </a:r>
          <a:r>
            <a:rPr lang="lt-LT" sz="900" b="1" dirty="0" smtClean="0"/>
            <a:t>UGDYMO(SI) APLINKAI TOBULINTI, UGDYMO PROCESUI ATNAUJINTI, INOVACIJOMS DIEGTI, METODINĖMS REKOMENDACIJOMS RENGTI.</a:t>
          </a:r>
        </a:p>
        <a:p>
          <a:r>
            <a:rPr lang="lt-LT" sz="1100" b="1" dirty="0" smtClean="0"/>
            <a:t>PEDAGOGAI: </a:t>
          </a:r>
          <a:r>
            <a:rPr lang="lt-LT" sz="900" b="1" dirty="0" smtClean="0"/>
            <a:t> UGDYMO KOKYBEI GERINTI, VEIKLAI PLANUOTI, INFORMACIJAI UGDYTINIŲ TĖVAMS TEIKTI, TIKSLINGIEMS UGDYMO, BEI KOREKCIJOS METODAMS IR BŪDAMS PASIRINKTI.</a:t>
          </a:r>
          <a:endParaRPr lang="lt-LT" sz="1100" b="1" dirty="0"/>
        </a:p>
      </dgm:t>
    </dgm:pt>
    <dgm:pt modelId="{82B8EC87-1405-42E9-8AE8-C77F6E346C6D}" type="parTrans" cxnId="{75C690BB-DC99-43F1-B769-1F65DBD5D9E0}">
      <dgm:prSet/>
      <dgm:spPr/>
      <dgm:t>
        <a:bodyPr/>
        <a:lstStyle/>
        <a:p>
          <a:endParaRPr lang="lt-LT"/>
        </a:p>
      </dgm:t>
    </dgm:pt>
    <dgm:pt modelId="{F53489A8-831A-4E9B-A80F-C3768ACF5F4D}" type="sibTrans" cxnId="{75C690BB-DC99-43F1-B769-1F65DBD5D9E0}">
      <dgm:prSet/>
      <dgm:spPr/>
      <dgm:t>
        <a:bodyPr/>
        <a:lstStyle/>
        <a:p>
          <a:endParaRPr lang="lt-LT"/>
        </a:p>
      </dgm:t>
    </dgm:pt>
    <dgm:pt modelId="{9567E397-95D2-4E03-886C-D056E5D87990}" type="pres">
      <dgm:prSet presAssocID="{20F5CD2F-81AA-49A8-A676-FCF3A968B2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A2A2CA5E-9FB7-4049-AA9A-8C02584C8B48}" type="pres">
      <dgm:prSet presAssocID="{32F766D7-8F5D-4535-AA15-E5D8557F18FE}" presName="boxAndChildren" presStyleCnt="0"/>
      <dgm:spPr/>
      <dgm:t>
        <a:bodyPr/>
        <a:lstStyle/>
        <a:p>
          <a:endParaRPr lang="de-DE"/>
        </a:p>
      </dgm:t>
    </dgm:pt>
    <dgm:pt modelId="{2F26FBF3-A50C-4746-A386-C520925ADB21}" type="pres">
      <dgm:prSet presAssocID="{32F766D7-8F5D-4535-AA15-E5D8557F18FE}" presName="parentTextBox" presStyleLbl="node1" presStyleIdx="0" presStyleCnt="3" custScaleY="90461"/>
      <dgm:spPr/>
      <dgm:t>
        <a:bodyPr/>
        <a:lstStyle/>
        <a:p>
          <a:endParaRPr lang="lt-LT"/>
        </a:p>
      </dgm:t>
    </dgm:pt>
    <dgm:pt modelId="{1F42202D-79E6-41DB-99AA-8D8FD036015E}" type="pres">
      <dgm:prSet presAssocID="{37F7CF38-E9EF-43F8-AC3B-759537CB61DA}" presName="sp" presStyleCnt="0"/>
      <dgm:spPr/>
      <dgm:t>
        <a:bodyPr/>
        <a:lstStyle/>
        <a:p>
          <a:endParaRPr lang="de-DE"/>
        </a:p>
      </dgm:t>
    </dgm:pt>
    <dgm:pt modelId="{B11F2544-E04A-438F-9E7D-C023627E3994}" type="pres">
      <dgm:prSet presAssocID="{C945EDD2-3451-46EC-AF8E-54F48C2A7DB5}" presName="arrowAndChildren" presStyleCnt="0"/>
      <dgm:spPr/>
      <dgm:t>
        <a:bodyPr/>
        <a:lstStyle/>
        <a:p>
          <a:endParaRPr lang="de-DE"/>
        </a:p>
      </dgm:t>
    </dgm:pt>
    <dgm:pt modelId="{6A12BE37-5A2C-460E-A449-2AFB95F37081}" type="pres">
      <dgm:prSet presAssocID="{C945EDD2-3451-46EC-AF8E-54F48C2A7DB5}" presName="parentTextArrow" presStyleLbl="node1" presStyleIdx="1" presStyleCnt="3" custScaleY="79638" custLinFactNeighborX="-422" custLinFactNeighborY="363"/>
      <dgm:spPr/>
      <dgm:t>
        <a:bodyPr/>
        <a:lstStyle/>
        <a:p>
          <a:endParaRPr lang="lt-LT"/>
        </a:p>
      </dgm:t>
    </dgm:pt>
    <dgm:pt modelId="{3403E34E-C158-4B77-825B-EC265606C3A7}" type="pres">
      <dgm:prSet presAssocID="{BB5F9D89-858F-43B1-B637-D279A5813285}" presName="sp" presStyleCnt="0"/>
      <dgm:spPr/>
      <dgm:t>
        <a:bodyPr/>
        <a:lstStyle/>
        <a:p>
          <a:endParaRPr lang="de-DE"/>
        </a:p>
      </dgm:t>
    </dgm:pt>
    <dgm:pt modelId="{9C0CFCAF-1FC0-4E56-BE1B-4515BD02D43B}" type="pres">
      <dgm:prSet presAssocID="{08747A43-AEFB-45F6-B57A-1453F24A4949}" presName="arrowAndChildren" presStyleCnt="0"/>
      <dgm:spPr/>
      <dgm:t>
        <a:bodyPr/>
        <a:lstStyle/>
        <a:p>
          <a:endParaRPr lang="de-DE"/>
        </a:p>
      </dgm:t>
    </dgm:pt>
    <dgm:pt modelId="{CD41C102-556E-4F19-90DC-FAE60A31D400}" type="pres">
      <dgm:prSet presAssocID="{08747A43-AEFB-45F6-B57A-1453F24A4949}" presName="parentTextArrow" presStyleLbl="node1" presStyleIdx="1" presStyleCnt="3"/>
      <dgm:spPr/>
      <dgm:t>
        <a:bodyPr/>
        <a:lstStyle/>
        <a:p>
          <a:endParaRPr lang="lt-LT"/>
        </a:p>
      </dgm:t>
    </dgm:pt>
    <dgm:pt modelId="{20587288-C296-4EDE-AA9A-D804880AD4A6}" type="pres">
      <dgm:prSet presAssocID="{08747A43-AEFB-45F6-B57A-1453F24A4949}" presName="arrow" presStyleLbl="node1" presStyleIdx="2" presStyleCnt="3" custScaleY="114496" custLinFactNeighborX="-422" custLinFactNeighborY="4977"/>
      <dgm:spPr/>
      <dgm:t>
        <a:bodyPr/>
        <a:lstStyle/>
        <a:p>
          <a:endParaRPr lang="lt-LT"/>
        </a:p>
      </dgm:t>
    </dgm:pt>
    <dgm:pt modelId="{A40E1967-2126-472D-B1E1-8709D06E89A6}" type="pres">
      <dgm:prSet presAssocID="{08747A43-AEFB-45F6-B57A-1453F24A4949}" presName="descendantArrow" presStyleCnt="0"/>
      <dgm:spPr/>
      <dgm:t>
        <a:bodyPr/>
        <a:lstStyle/>
        <a:p>
          <a:endParaRPr lang="de-DE"/>
        </a:p>
      </dgm:t>
    </dgm:pt>
    <dgm:pt modelId="{D963BA68-8185-446E-9A5F-D29BE22158A1}" type="pres">
      <dgm:prSet presAssocID="{46996C51-683A-4257-A024-6B0168D451E6}" presName="childTextArrow" presStyleLbl="fgAccFollowNode1" presStyleIdx="0" presStyleCnt="2" custScaleX="64313" custScaleY="121050" custLinFactNeighborX="-552" custLinFactNeighborY="2411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CAE38F4-0D9A-469B-B925-2AA8BB14DFB7}" type="pres">
      <dgm:prSet presAssocID="{0A617875-5B0A-4FC5-80A8-E91B9D1D1AB5}" presName="childTextArrow" presStyleLbl="fgAccFollowNode1" presStyleIdx="1" presStyleCnt="2" custScaleX="63663" custScaleY="119172" custLinFactNeighborX="566" custLinFactNeighborY="2317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C818C811-735C-4716-961D-C220EC7D5178}" type="presOf" srcId="{08747A43-AEFB-45F6-B57A-1453F24A4949}" destId="{CD41C102-556E-4F19-90DC-FAE60A31D400}" srcOrd="0" destOrd="0" presId="urn:microsoft.com/office/officeart/2005/8/layout/process4"/>
    <dgm:cxn modelId="{62B3C048-F5FC-403E-8949-E3772BB9A79B}" srcId="{20F5CD2F-81AA-49A8-A676-FCF3A968B249}" destId="{08747A43-AEFB-45F6-B57A-1453F24A4949}" srcOrd="0" destOrd="0" parTransId="{A0BBCB71-02DD-4F84-B171-DEF6AFFA12E9}" sibTransId="{BB5F9D89-858F-43B1-B637-D279A5813285}"/>
    <dgm:cxn modelId="{75C690BB-DC99-43F1-B769-1F65DBD5D9E0}" srcId="{20F5CD2F-81AA-49A8-A676-FCF3A968B249}" destId="{32F766D7-8F5D-4535-AA15-E5D8557F18FE}" srcOrd="2" destOrd="0" parTransId="{82B8EC87-1405-42E9-8AE8-C77F6E346C6D}" sibTransId="{F53489A8-831A-4E9B-A80F-C3768ACF5F4D}"/>
    <dgm:cxn modelId="{B304B118-33E9-4051-BA97-FD096886E911}" type="presOf" srcId="{46996C51-683A-4257-A024-6B0168D451E6}" destId="{D963BA68-8185-446E-9A5F-D29BE22158A1}" srcOrd="0" destOrd="0" presId="urn:microsoft.com/office/officeart/2005/8/layout/process4"/>
    <dgm:cxn modelId="{311014D8-A7DB-471A-8C26-61ED68B46033}" type="presOf" srcId="{32F766D7-8F5D-4535-AA15-E5D8557F18FE}" destId="{2F26FBF3-A50C-4746-A386-C520925ADB21}" srcOrd="0" destOrd="0" presId="urn:microsoft.com/office/officeart/2005/8/layout/process4"/>
    <dgm:cxn modelId="{255BF0DC-E816-4890-B712-BDD5D13B1CF6}" srcId="{20F5CD2F-81AA-49A8-A676-FCF3A968B249}" destId="{C945EDD2-3451-46EC-AF8E-54F48C2A7DB5}" srcOrd="1" destOrd="0" parTransId="{18C5FE7A-F7BC-4193-892D-6E3FB08B021D}" sibTransId="{37F7CF38-E9EF-43F8-AC3B-759537CB61DA}"/>
    <dgm:cxn modelId="{D73EF158-9B9F-47DA-832E-5FADB8F3FC9B}" srcId="{08747A43-AEFB-45F6-B57A-1453F24A4949}" destId="{46996C51-683A-4257-A024-6B0168D451E6}" srcOrd="0" destOrd="0" parTransId="{ADCCDF55-293E-4BA6-BD31-80D4F2B28811}" sibTransId="{BB2852E1-98F2-4F08-9628-203D5D8E364D}"/>
    <dgm:cxn modelId="{1622FE12-6207-424A-89E1-4FA9DA9DEAF2}" srcId="{08747A43-AEFB-45F6-B57A-1453F24A4949}" destId="{0A617875-5B0A-4FC5-80A8-E91B9D1D1AB5}" srcOrd="1" destOrd="0" parTransId="{A3113D3E-F7E6-4311-B768-60FD9B25201F}" sibTransId="{20AA0567-6FC6-4C07-B228-B51539D11070}"/>
    <dgm:cxn modelId="{43E78249-2748-43F9-892A-BAD3F0DFBA73}" type="presOf" srcId="{20F5CD2F-81AA-49A8-A676-FCF3A968B249}" destId="{9567E397-95D2-4E03-886C-D056E5D87990}" srcOrd="0" destOrd="0" presId="urn:microsoft.com/office/officeart/2005/8/layout/process4"/>
    <dgm:cxn modelId="{BFDAA13F-A1F1-46ED-B127-983BEBA3206B}" type="presOf" srcId="{08747A43-AEFB-45F6-B57A-1453F24A4949}" destId="{20587288-C296-4EDE-AA9A-D804880AD4A6}" srcOrd="1" destOrd="0" presId="urn:microsoft.com/office/officeart/2005/8/layout/process4"/>
    <dgm:cxn modelId="{38BE3BBF-1D49-4247-AF4E-5B11DF1CE422}" type="presOf" srcId="{C945EDD2-3451-46EC-AF8E-54F48C2A7DB5}" destId="{6A12BE37-5A2C-460E-A449-2AFB95F37081}" srcOrd="0" destOrd="0" presId="urn:microsoft.com/office/officeart/2005/8/layout/process4"/>
    <dgm:cxn modelId="{ADA568C8-936D-4021-BFCC-00369DA2E409}" type="presOf" srcId="{0A617875-5B0A-4FC5-80A8-E91B9D1D1AB5}" destId="{0CAE38F4-0D9A-469B-B925-2AA8BB14DFB7}" srcOrd="0" destOrd="0" presId="urn:microsoft.com/office/officeart/2005/8/layout/process4"/>
    <dgm:cxn modelId="{B84CCFE0-55AC-4BC1-9EAE-D551FF96B8D8}" type="presParOf" srcId="{9567E397-95D2-4E03-886C-D056E5D87990}" destId="{A2A2CA5E-9FB7-4049-AA9A-8C02584C8B48}" srcOrd="0" destOrd="0" presId="urn:microsoft.com/office/officeart/2005/8/layout/process4"/>
    <dgm:cxn modelId="{74A9B32D-CA6B-4A10-8ED7-A01AF12FEE7C}" type="presParOf" srcId="{A2A2CA5E-9FB7-4049-AA9A-8C02584C8B48}" destId="{2F26FBF3-A50C-4746-A386-C520925ADB21}" srcOrd="0" destOrd="0" presId="urn:microsoft.com/office/officeart/2005/8/layout/process4"/>
    <dgm:cxn modelId="{36966405-D94D-4205-9E7C-FAC5B645166C}" type="presParOf" srcId="{9567E397-95D2-4E03-886C-D056E5D87990}" destId="{1F42202D-79E6-41DB-99AA-8D8FD036015E}" srcOrd="1" destOrd="0" presId="urn:microsoft.com/office/officeart/2005/8/layout/process4"/>
    <dgm:cxn modelId="{06801A13-563E-44B2-9778-0F898C819A9D}" type="presParOf" srcId="{9567E397-95D2-4E03-886C-D056E5D87990}" destId="{B11F2544-E04A-438F-9E7D-C023627E3994}" srcOrd="2" destOrd="0" presId="urn:microsoft.com/office/officeart/2005/8/layout/process4"/>
    <dgm:cxn modelId="{B44FBB56-6ABD-48D5-9077-49F81B337D14}" type="presParOf" srcId="{B11F2544-E04A-438F-9E7D-C023627E3994}" destId="{6A12BE37-5A2C-460E-A449-2AFB95F37081}" srcOrd="0" destOrd="0" presId="urn:microsoft.com/office/officeart/2005/8/layout/process4"/>
    <dgm:cxn modelId="{2E750BAD-A576-4209-8829-048C9E606BB1}" type="presParOf" srcId="{9567E397-95D2-4E03-886C-D056E5D87990}" destId="{3403E34E-C158-4B77-825B-EC265606C3A7}" srcOrd="3" destOrd="0" presId="urn:microsoft.com/office/officeart/2005/8/layout/process4"/>
    <dgm:cxn modelId="{CE7D09E9-A65F-46D3-BD59-15662F419AFE}" type="presParOf" srcId="{9567E397-95D2-4E03-886C-D056E5D87990}" destId="{9C0CFCAF-1FC0-4E56-BE1B-4515BD02D43B}" srcOrd="4" destOrd="0" presId="urn:microsoft.com/office/officeart/2005/8/layout/process4"/>
    <dgm:cxn modelId="{8BE2D204-D5FF-492B-BE64-718588D8AEFF}" type="presParOf" srcId="{9C0CFCAF-1FC0-4E56-BE1B-4515BD02D43B}" destId="{CD41C102-556E-4F19-90DC-FAE60A31D400}" srcOrd="0" destOrd="0" presId="urn:microsoft.com/office/officeart/2005/8/layout/process4"/>
    <dgm:cxn modelId="{F154975C-AC77-4D8B-BF5A-D99679A46991}" type="presParOf" srcId="{9C0CFCAF-1FC0-4E56-BE1B-4515BD02D43B}" destId="{20587288-C296-4EDE-AA9A-D804880AD4A6}" srcOrd="1" destOrd="0" presId="urn:microsoft.com/office/officeart/2005/8/layout/process4"/>
    <dgm:cxn modelId="{0D4831D7-071B-462D-B301-D0C80ADFEEA5}" type="presParOf" srcId="{9C0CFCAF-1FC0-4E56-BE1B-4515BD02D43B}" destId="{A40E1967-2126-472D-B1E1-8709D06E89A6}" srcOrd="2" destOrd="0" presId="urn:microsoft.com/office/officeart/2005/8/layout/process4"/>
    <dgm:cxn modelId="{5C07F8F2-19B6-433E-B7A0-995BB19111F0}" type="presParOf" srcId="{A40E1967-2126-472D-B1E1-8709D06E89A6}" destId="{D963BA68-8185-446E-9A5F-D29BE22158A1}" srcOrd="0" destOrd="0" presId="urn:microsoft.com/office/officeart/2005/8/layout/process4"/>
    <dgm:cxn modelId="{A0AD5CCD-32B5-43E4-8B5F-66CD69C6D79B}" type="presParOf" srcId="{A40E1967-2126-472D-B1E1-8709D06E89A6}" destId="{0CAE38F4-0D9A-469B-B925-2AA8BB14DFB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09F2A-9375-41FD-A2BC-D30C9D929B2D}">
      <dsp:nvSpPr>
        <dsp:cNvPr id="0" name=""/>
        <dsp:cNvSpPr/>
      </dsp:nvSpPr>
      <dsp:spPr>
        <a:xfrm>
          <a:off x="0" y="4907235"/>
          <a:ext cx="8934450" cy="8050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/>
        </a:p>
      </dsp:txBody>
      <dsp:txXfrm>
        <a:off x="0" y="4907235"/>
        <a:ext cx="8934450" cy="434739"/>
      </dsp:txXfrm>
    </dsp:sp>
    <dsp:sp modelId="{D6111121-C346-4F38-8B02-0FEC64D825AB}">
      <dsp:nvSpPr>
        <dsp:cNvPr id="0" name=""/>
        <dsp:cNvSpPr/>
      </dsp:nvSpPr>
      <dsp:spPr>
        <a:xfrm>
          <a:off x="1090" y="5325873"/>
          <a:ext cx="1786453" cy="370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/>
            <a:t>ĮSTAIGOS TARYBA</a:t>
          </a:r>
        </a:p>
      </dsp:txBody>
      <dsp:txXfrm>
        <a:off x="1090" y="5325873"/>
        <a:ext cx="1786453" cy="370333"/>
      </dsp:txXfrm>
    </dsp:sp>
    <dsp:sp modelId="{7ED00A74-5239-4522-AA6A-8E2C37B7A10D}">
      <dsp:nvSpPr>
        <dsp:cNvPr id="0" name=""/>
        <dsp:cNvSpPr/>
      </dsp:nvSpPr>
      <dsp:spPr>
        <a:xfrm>
          <a:off x="1787544" y="5325873"/>
          <a:ext cx="1786453" cy="370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44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/>
            <a:t>MOKYTOJŲ TARYBA</a:t>
          </a:r>
        </a:p>
      </dsp:txBody>
      <dsp:txXfrm>
        <a:off x="1787544" y="5325873"/>
        <a:ext cx="1786453" cy="370333"/>
      </dsp:txXfrm>
    </dsp:sp>
    <dsp:sp modelId="{63F9C98B-BC2F-4B0E-A334-D533775AFB02}">
      <dsp:nvSpPr>
        <dsp:cNvPr id="0" name=""/>
        <dsp:cNvSpPr/>
      </dsp:nvSpPr>
      <dsp:spPr>
        <a:xfrm>
          <a:off x="3573998" y="5325873"/>
          <a:ext cx="1786453" cy="370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8889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/>
            <a:t>METODINĖ TARYBA</a:t>
          </a:r>
        </a:p>
      </dsp:txBody>
      <dsp:txXfrm>
        <a:off x="3573998" y="5325873"/>
        <a:ext cx="1786453" cy="370333"/>
      </dsp:txXfrm>
    </dsp:sp>
    <dsp:sp modelId="{64BC7191-E096-433C-9A09-D951AAAE31BB}">
      <dsp:nvSpPr>
        <dsp:cNvPr id="0" name=""/>
        <dsp:cNvSpPr/>
      </dsp:nvSpPr>
      <dsp:spPr>
        <a:xfrm>
          <a:off x="5360451" y="5325873"/>
          <a:ext cx="1786453" cy="370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/>
            <a:t>KOMISIJOS</a:t>
          </a:r>
        </a:p>
      </dsp:txBody>
      <dsp:txXfrm>
        <a:off x="5360451" y="5325873"/>
        <a:ext cx="1786453" cy="370333"/>
      </dsp:txXfrm>
    </dsp:sp>
    <dsp:sp modelId="{21A26913-EB56-4A0F-B1C7-578FEB01BFCB}">
      <dsp:nvSpPr>
        <dsp:cNvPr id="0" name=""/>
        <dsp:cNvSpPr/>
      </dsp:nvSpPr>
      <dsp:spPr>
        <a:xfrm>
          <a:off x="7146905" y="5325873"/>
          <a:ext cx="1786453" cy="370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7778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/>
            <a:t>KŪRYBINĖS GRUPĖS</a:t>
          </a:r>
        </a:p>
      </dsp:txBody>
      <dsp:txXfrm>
        <a:off x="7146905" y="5325873"/>
        <a:ext cx="1786453" cy="370333"/>
      </dsp:txXfrm>
    </dsp:sp>
    <dsp:sp modelId="{80AFBDC9-F2D7-4308-A0D6-1AB273D3226E}">
      <dsp:nvSpPr>
        <dsp:cNvPr id="0" name=""/>
        <dsp:cNvSpPr/>
      </dsp:nvSpPr>
      <dsp:spPr>
        <a:xfrm rot="10800000">
          <a:off x="0" y="3681109"/>
          <a:ext cx="8934450" cy="123820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smtClean="0"/>
            <a:t>METINĖ VEIKLOS PROGRAMA </a:t>
          </a:r>
          <a:r>
            <a:rPr lang="de-DE" sz="1800" kern="1200" dirty="0" smtClean="0"/>
            <a:t>/</a:t>
          </a:r>
          <a:r>
            <a:rPr lang="lt-LT" sz="1800" kern="1200" dirty="0" smtClean="0"/>
            <a:t> UGDYMO PLANAI </a:t>
          </a:r>
          <a:r>
            <a:rPr lang="de-DE" sz="1800" kern="1200" dirty="0" smtClean="0"/>
            <a:t> /</a:t>
          </a:r>
          <a:r>
            <a:rPr lang="lt-LT" sz="1800" kern="1200" dirty="0" smtClean="0"/>
            <a:t> SVEIKATOS IR SAUGIOS GYVENSENOS UGDYMAS </a:t>
          </a:r>
          <a:r>
            <a:rPr lang="de-DE" sz="1800" kern="1200" dirty="0" smtClean="0"/>
            <a:t> / </a:t>
          </a:r>
          <a:r>
            <a:rPr lang="lt-LT" sz="1800" kern="1200" dirty="0" smtClean="0"/>
            <a:t>MENINIS UGDYMAS</a:t>
          </a:r>
          <a:r>
            <a:rPr lang="de-DE" sz="1800" kern="1200" dirty="0" smtClean="0"/>
            <a:t> / </a:t>
          </a:r>
          <a:r>
            <a:rPr lang="lt-LT" sz="1800" kern="1200" dirty="0" smtClean="0"/>
            <a:t>PROJEKTINĖ VEIKLA</a:t>
          </a:r>
          <a:endParaRPr lang="lt-LT" sz="1800" kern="1200" dirty="0"/>
        </a:p>
      </dsp:txBody>
      <dsp:txXfrm rot="10800000">
        <a:off x="0" y="3681109"/>
        <a:ext cx="8934450" cy="804546"/>
      </dsp:txXfrm>
    </dsp:sp>
    <dsp:sp modelId="{F678C448-D974-4F88-9CF7-15657EA2DD81}">
      <dsp:nvSpPr>
        <dsp:cNvPr id="0" name=""/>
        <dsp:cNvSpPr/>
      </dsp:nvSpPr>
      <dsp:spPr>
        <a:xfrm rot="10800000">
          <a:off x="0" y="2408860"/>
          <a:ext cx="8934450" cy="123820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smtClean="0"/>
            <a:t>ĮSTAIGOS VEIKLOS KRYPTYS</a:t>
          </a:r>
          <a:endParaRPr lang="lt-LT" sz="1800" kern="1200" dirty="0"/>
        </a:p>
      </dsp:txBody>
      <dsp:txXfrm rot="10800000">
        <a:off x="0" y="2408860"/>
        <a:ext cx="8934450" cy="804546"/>
      </dsp:txXfrm>
    </dsp:sp>
    <dsp:sp modelId="{BA915822-5F8D-4F97-A46F-3FF18313972D}">
      <dsp:nvSpPr>
        <dsp:cNvPr id="0" name=""/>
        <dsp:cNvSpPr/>
      </dsp:nvSpPr>
      <dsp:spPr>
        <a:xfrm rot="10800000">
          <a:off x="0" y="1228857"/>
          <a:ext cx="8934450" cy="123820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kern="1200" dirty="0"/>
        </a:p>
      </dsp:txBody>
      <dsp:txXfrm rot="-10800000">
        <a:off x="0" y="1228857"/>
        <a:ext cx="8934450" cy="434608"/>
      </dsp:txXfrm>
    </dsp:sp>
    <dsp:sp modelId="{E042F935-00F3-47C5-BD46-816FDF89ABBF}">
      <dsp:nvSpPr>
        <dsp:cNvPr id="0" name=""/>
        <dsp:cNvSpPr/>
      </dsp:nvSpPr>
      <dsp:spPr>
        <a:xfrm>
          <a:off x="1090" y="1663466"/>
          <a:ext cx="1786453" cy="37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2222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kern="1200" dirty="0"/>
            <a:t>Įstaigos nuostatai</a:t>
          </a:r>
        </a:p>
      </dsp:txBody>
      <dsp:txXfrm>
        <a:off x="1090" y="1663466"/>
        <a:ext cx="1786453" cy="370222"/>
      </dsp:txXfrm>
    </dsp:sp>
    <dsp:sp modelId="{4E3ED1BA-8EC2-463E-92FD-5D75D523EF16}">
      <dsp:nvSpPr>
        <dsp:cNvPr id="0" name=""/>
        <dsp:cNvSpPr/>
      </dsp:nvSpPr>
      <dsp:spPr>
        <a:xfrm>
          <a:off x="1787544" y="1663466"/>
          <a:ext cx="1786453" cy="37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kern="1200" dirty="0"/>
            <a:t>Vizija</a:t>
          </a:r>
          <a:r>
            <a:rPr lang="lt-LT" sz="600" kern="1200" dirty="0"/>
            <a:t>, </a:t>
          </a:r>
          <a:r>
            <a:rPr lang="lt-LT" sz="1200" kern="1200" dirty="0"/>
            <a:t>Misija</a:t>
          </a:r>
        </a:p>
      </dsp:txBody>
      <dsp:txXfrm>
        <a:off x="1787544" y="1663466"/>
        <a:ext cx="1786453" cy="370222"/>
      </dsp:txXfrm>
    </dsp:sp>
    <dsp:sp modelId="{7C1CD09A-03E8-4B8B-A706-22D850764C74}">
      <dsp:nvSpPr>
        <dsp:cNvPr id="0" name=""/>
        <dsp:cNvSpPr/>
      </dsp:nvSpPr>
      <dsp:spPr>
        <a:xfrm>
          <a:off x="3573998" y="1663466"/>
          <a:ext cx="1786453" cy="37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1111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 smtClean="0"/>
            <a:t>Politika</a:t>
          </a:r>
          <a:r>
            <a:rPr lang="lt-LT" sz="1100" kern="1200" dirty="0"/>
            <a:t>, </a:t>
          </a:r>
          <a:r>
            <a:rPr lang="lt-LT" sz="1100" kern="1200" dirty="0" smtClean="0"/>
            <a:t>prioritetai, </a:t>
          </a:r>
          <a:r>
            <a:rPr lang="lt-LT" sz="1100" kern="1200" dirty="0"/>
            <a:t>vertybių sistema</a:t>
          </a:r>
        </a:p>
      </dsp:txBody>
      <dsp:txXfrm>
        <a:off x="3573998" y="1663466"/>
        <a:ext cx="1786453" cy="370222"/>
      </dsp:txXfrm>
    </dsp:sp>
    <dsp:sp modelId="{89DC8DE9-7F46-43C5-A860-FB909EE91247}">
      <dsp:nvSpPr>
        <dsp:cNvPr id="0" name=""/>
        <dsp:cNvSpPr/>
      </dsp:nvSpPr>
      <dsp:spPr>
        <a:xfrm>
          <a:off x="5360451" y="1663466"/>
          <a:ext cx="1786453" cy="37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5556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/>
            <a:t>Veiklos principai</a:t>
          </a:r>
        </a:p>
      </dsp:txBody>
      <dsp:txXfrm>
        <a:off x="5360451" y="1663466"/>
        <a:ext cx="1786453" cy="370222"/>
      </dsp:txXfrm>
    </dsp:sp>
    <dsp:sp modelId="{29B7A22D-F5E6-4DF9-9EC2-A48271D4AE20}">
      <dsp:nvSpPr>
        <dsp:cNvPr id="0" name=""/>
        <dsp:cNvSpPr/>
      </dsp:nvSpPr>
      <dsp:spPr>
        <a:xfrm>
          <a:off x="7146905" y="1663466"/>
          <a:ext cx="1786453" cy="37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300" kern="1200" dirty="0">
              <a:solidFill>
                <a:schemeClr val="tx1">
                  <a:lumMod val="50000"/>
                </a:schemeClr>
              </a:solidFill>
            </a:rPr>
            <a:t>Veiklos </a:t>
          </a:r>
          <a:r>
            <a:rPr lang="lt-LT" sz="1300" kern="1200" dirty="0" smtClean="0">
              <a:solidFill>
                <a:schemeClr val="tx1">
                  <a:lumMod val="50000"/>
                </a:schemeClr>
              </a:solidFill>
            </a:rPr>
            <a:t>planai </a:t>
          </a:r>
          <a:r>
            <a:rPr lang="lt-LT" sz="1300" kern="1200" dirty="0" smtClean="0">
              <a:solidFill>
                <a:srgbClr val="FF0000"/>
              </a:solidFill>
            </a:rPr>
            <a:t>,</a:t>
          </a:r>
          <a:r>
            <a:rPr lang="lt-LT" sz="1300" kern="1200" dirty="0" smtClean="0"/>
            <a:t>programos</a:t>
          </a:r>
          <a:r>
            <a:rPr lang="lt-LT" sz="1300" kern="1200" dirty="0"/>
            <a:t>, projektai</a:t>
          </a:r>
        </a:p>
      </dsp:txBody>
      <dsp:txXfrm>
        <a:off x="7146905" y="1663466"/>
        <a:ext cx="1786453" cy="370222"/>
      </dsp:txXfrm>
    </dsp:sp>
    <dsp:sp modelId="{2DDCCD3C-914B-4324-AECE-1DF0187DE9DC}">
      <dsp:nvSpPr>
        <dsp:cNvPr id="0" name=""/>
        <dsp:cNvSpPr/>
      </dsp:nvSpPr>
      <dsp:spPr>
        <a:xfrm rot="10800000">
          <a:off x="0" y="0"/>
          <a:ext cx="8934450" cy="123820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smtClean="0"/>
            <a:t>KLAIPĖDOS LOPŠELIO - DARŽELIO „BERŽELIS" VEIKLOS </a:t>
          </a:r>
          <a:r>
            <a:rPr lang="lt-LT" sz="1800" strike="noStrike" kern="1200" dirty="0" smtClean="0">
              <a:solidFill>
                <a:schemeClr val="bg1"/>
              </a:solidFill>
            </a:rPr>
            <a:t>MODELIS</a:t>
          </a:r>
          <a:endParaRPr lang="lt-LT" sz="1800" strike="sngStrike" kern="1200" dirty="0">
            <a:solidFill>
              <a:schemeClr val="bg1"/>
            </a:solidFill>
          </a:endParaRPr>
        </a:p>
      </dsp:txBody>
      <dsp:txXfrm rot="10800000">
        <a:off x="0" y="0"/>
        <a:ext cx="8934450" cy="804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26FE3-8791-45A2-86BC-23FB99DC25A2}">
      <dsp:nvSpPr>
        <dsp:cNvPr id="0" name=""/>
        <dsp:cNvSpPr/>
      </dsp:nvSpPr>
      <dsp:spPr>
        <a:xfrm>
          <a:off x="0" y="4348749"/>
          <a:ext cx="8879904" cy="951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>
              <a:latin typeface="Times New Roman" pitchFamily="18" charset="0"/>
              <a:cs typeface="Times New Roman" pitchFamily="18" charset="0"/>
            </a:rPr>
            <a:t>TRUMPALAIKIAI PLANAI</a:t>
          </a:r>
        </a:p>
      </dsp:txBody>
      <dsp:txXfrm>
        <a:off x="0" y="4348749"/>
        <a:ext cx="8879904" cy="513756"/>
      </dsp:txXfrm>
    </dsp:sp>
    <dsp:sp modelId="{0D2F1622-9DDE-4A92-B624-CEF3FBF94B90}">
      <dsp:nvSpPr>
        <dsp:cNvPr id="0" name=""/>
        <dsp:cNvSpPr/>
      </dsp:nvSpPr>
      <dsp:spPr>
        <a:xfrm>
          <a:off x="0" y="4843477"/>
          <a:ext cx="2219976" cy="43764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/>
            <a:t>Mokytojų veiklos mėnesiniai planai</a:t>
          </a:r>
        </a:p>
      </dsp:txBody>
      <dsp:txXfrm>
        <a:off x="0" y="4843477"/>
        <a:ext cx="2219976" cy="437644"/>
      </dsp:txXfrm>
    </dsp:sp>
    <dsp:sp modelId="{40585AEE-2A19-4ADE-BEFB-DF50B5F164D8}">
      <dsp:nvSpPr>
        <dsp:cNvPr id="0" name=""/>
        <dsp:cNvSpPr/>
      </dsp:nvSpPr>
      <dsp:spPr>
        <a:xfrm>
          <a:off x="2219976" y="4843477"/>
          <a:ext cx="2219976" cy="437644"/>
        </a:xfrm>
        <a:prstGeom prst="rect">
          <a:avLst/>
        </a:prstGeom>
        <a:solidFill>
          <a:schemeClr val="accent4">
            <a:tint val="40000"/>
            <a:alpha val="90000"/>
            <a:hueOff val="752710"/>
            <a:satOff val="1784"/>
            <a:lumOff val="111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52710"/>
              <a:satOff val="1784"/>
              <a:lumOff val="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 dirty="0"/>
            <a:t>Mokytojų savaitė teminiai planai</a:t>
          </a:r>
        </a:p>
      </dsp:txBody>
      <dsp:txXfrm>
        <a:off x="2219976" y="4843477"/>
        <a:ext cx="2219976" cy="437644"/>
      </dsp:txXfrm>
    </dsp:sp>
    <dsp:sp modelId="{17DCCFCE-F835-4560-987F-408ECE0E140D}">
      <dsp:nvSpPr>
        <dsp:cNvPr id="0" name=""/>
        <dsp:cNvSpPr/>
      </dsp:nvSpPr>
      <dsp:spPr>
        <a:xfrm>
          <a:off x="4439952" y="4843477"/>
          <a:ext cx="2219976" cy="437644"/>
        </a:xfrm>
        <a:prstGeom prst="rect">
          <a:avLst/>
        </a:prstGeom>
        <a:solidFill>
          <a:schemeClr val="accent4">
            <a:tint val="40000"/>
            <a:alpha val="90000"/>
            <a:hueOff val="1505419"/>
            <a:satOff val="3568"/>
            <a:lumOff val="222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505419"/>
              <a:satOff val="3568"/>
              <a:lumOff val="2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/>
            <a:t>Darbo grupių planai</a:t>
          </a:r>
        </a:p>
      </dsp:txBody>
      <dsp:txXfrm>
        <a:off x="4439952" y="4843477"/>
        <a:ext cx="2219976" cy="437644"/>
      </dsp:txXfrm>
    </dsp:sp>
    <dsp:sp modelId="{380505DF-8331-42BC-A1A1-46ABE15EF493}">
      <dsp:nvSpPr>
        <dsp:cNvPr id="0" name=""/>
        <dsp:cNvSpPr/>
      </dsp:nvSpPr>
      <dsp:spPr>
        <a:xfrm>
          <a:off x="6659928" y="4843477"/>
          <a:ext cx="2219976" cy="437644"/>
        </a:xfrm>
        <a:prstGeom prst="rect">
          <a:avLst/>
        </a:prstGeom>
        <a:solidFill>
          <a:schemeClr val="accent4">
            <a:tint val="40000"/>
            <a:alpha val="90000"/>
            <a:hueOff val="2258129"/>
            <a:satOff val="5352"/>
            <a:lumOff val="333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258129"/>
              <a:satOff val="5352"/>
              <a:lumOff val="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/>
            <a:t>Kūrybinių grupių planai</a:t>
          </a:r>
        </a:p>
      </dsp:txBody>
      <dsp:txXfrm>
        <a:off x="6659928" y="4843477"/>
        <a:ext cx="2219976" cy="437644"/>
      </dsp:txXfrm>
    </dsp:sp>
    <dsp:sp modelId="{B92AC645-216D-4CDC-A038-2888684CA37C}">
      <dsp:nvSpPr>
        <dsp:cNvPr id="0" name=""/>
        <dsp:cNvSpPr/>
      </dsp:nvSpPr>
      <dsp:spPr>
        <a:xfrm rot="10800000">
          <a:off x="0" y="2899767"/>
          <a:ext cx="8879904" cy="1463253"/>
        </a:xfrm>
        <a:prstGeom prst="upArrowCallout">
          <a:avLst/>
        </a:prstGeom>
        <a:solidFill>
          <a:schemeClr val="accent4">
            <a:hueOff val="2249966"/>
            <a:satOff val="6154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600" strike="sngStrike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strike="noStrike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METŲ VEIKLOS PLANAI</a:t>
          </a:r>
          <a:endParaRPr lang="lt-LT" sz="1600" strike="noStrike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2899767"/>
        <a:ext cx="8879904" cy="513601"/>
      </dsp:txXfrm>
    </dsp:sp>
    <dsp:sp modelId="{5938304F-600F-435B-A10F-E148E5A6DBE4}">
      <dsp:nvSpPr>
        <dsp:cNvPr id="0" name=""/>
        <dsp:cNvSpPr/>
      </dsp:nvSpPr>
      <dsp:spPr>
        <a:xfrm>
          <a:off x="4335" y="3413369"/>
          <a:ext cx="1478538" cy="437512"/>
        </a:xfrm>
        <a:prstGeom prst="rect">
          <a:avLst/>
        </a:prstGeom>
        <a:solidFill>
          <a:schemeClr val="accent4">
            <a:tint val="40000"/>
            <a:alpha val="90000"/>
            <a:hueOff val="3010839"/>
            <a:satOff val="7136"/>
            <a:lumOff val="444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010839"/>
              <a:satOff val="7136"/>
              <a:lumOff val="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>
              <a:latin typeface="Times New Roman" pitchFamily="18" charset="0"/>
              <a:cs typeface="Times New Roman" pitchFamily="18" charset="0"/>
            </a:rPr>
            <a:t>Mokytojų ilgalaikiai ugdymo planai</a:t>
          </a:r>
        </a:p>
      </dsp:txBody>
      <dsp:txXfrm>
        <a:off x="4335" y="3413369"/>
        <a:ext cx="1478538" cy="437512"/>
      </dsp:txXfrm>
    </dsp:sp>
    <dsp:sp modelId="{CE8953D1-24E4-4BAC-AE0C-A65E470A27A2}">
      <dsp:nvSpPr>
        <dsp:cNvPr id="0" name=""/>
        <dsp:cNvSpPr/>
      </dsp:nvSpPr>
      <dsp:spPr>
        <a:xfrm>
          <a:off x="1482874" y="3413369"/>
          <a:ext cx="1478538" cy="437512"/>
        </a:xfrm>
        <a:prstGeom prst="rect">
          <a:avLst/>
        </a:prstGeom>
        <a:solidFill>
          <a:schemeClr val="accent4">
            <a:tint val="40000"/>
            <a:alpha val="90000"/>
            <a:hueOff val="3763548"/>
            <a:satOff val="8921"/>
            <a:lumOff val="555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763548"/>
              <a:satOff val="8921"/>
              <a:lumOff val="55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900" kern="1200">
              <a:latin typeface="Times New Roman" pitchFamily="18" charset="0"/>
              <a:cs typeface="Times New Roman" pitchFamily="18" charset="0"/>
            </a:rPr>
            <a:t>Įstaigos tarybos, mokytojų tarybos, metodinės tarybos planai</a:t>
          </a:r>
        </a:p>
      </dsp:txBody>
      <dsp:txXfrm>
        <a:off x="1482874" y="3413369"/>
        <a:ext cx="1478538" cy="437512"/>
      </dsp:txXfrm>
    </dsp:sp>
    <dsp:sp modelId="{A5104525-F2BC-4BEA-8322-017F05EA1163}">
      <dsp:nvSpPr>
        <dsp:cNvPr id="0" name=""/>
        <dsp:cNvSpPr/>
      </dsp:nvSpPr>
      <dsp:spPr>
        <a:xfrm>
          <a:off x="2961413" y="3413369"/>
          <a:ext cx="1478538" cy="437512"/>
        </a:xfrm>
        <a:prstGeom prst="rect">
          <a:avLst/>
        </a:prstGeom>
        <a:solidFill>
          <a:schemeClr val="accent4">
            <a:tint val="40000"/>
            <a:alpha val="90000"/>
            <a:hueOff val="4516258"/>
            <a:satOff val="10705"/>
            <a:lumOff val="666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4516258"/>
              <a:satOff val="10705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900" kern="1200" dirty="0">
              <a:latin typeface="Times New Roman" pitchFamily="18" charset="0"/>
              <a:cs typeface="Times New Roman" pitchFamily="18" charset="0"/>
            </a:rPr>
            <a:t>Bendradarbiavimo su socialiniais partneriais </a:t>
          </a:r>
          <a:r>
            <a:rPr lang="lt-LT" sz="900" kern="1200" dirty="0" smtClean="0">
              <a:latin typeface="Times New Roman" pitchFamily="18" charset="0"/>
              <a:cs typeface="Times New Roman" pitchFamily="18" charset="0"/>
            </a:rPr>
            <a:t>planai</a:t>
          </a:r>
          <a:endParaRPr lang="lt-LT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1413" y="3413369"/>
        <a:ext cx="1478538" cy="437512"/>
      </dsp:txXfrm>
    </dsp:sp>
    <dsp:sp modelId="{47AB3CAA-BF15-4210-81B6-1498288C18A5}">
      <dsp:nvSpPr>
        <dsp:cNvPr id="0" name=""/>
        <dsp:cNvSpPr/>
      </dsp:nvSpPr>
      <dsp:spPr>
        <a:xfrm>
          <a:off x="4439952" y="3413369"/>
          <a:ext cx="1478538" cy="437512"/>
        </a:xfrm>
        <a:prstGeom prst="rect">
          <a:avLst/>
        </a:prstGeom>
        <a:solidFill>
          <a:schemeClr val="accent4">
            <a:tint val="40000"/>
            <a:alpha val="90000"/>
            <a:hueOff val="5268968"/>
            <a:satOff val="12489"/>
            <a:lumOff val="777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268968"/>
              <a:satOff val="12489"/>
              <a:lumOff val="7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>
              <a:latin typeface="Times New Roman" pitchFamily="18" charset="0"/>
              <a:cs typeface="Times New Roman" pitchFamily="18" charset="0"/>
            </a:rPr>
            <a:t>Komisijų planai</a:t>
          </a:r>
        </a:p>
      </dsp:txBody>
      <dsp:txXfrm>
        <a:off x="4439952" y="3413369"/>
        <a:ext cx="1478538" cy="437512"/>
      </dsp:txXfrm>
    </dsp:sp>
    <dsp:sp modelId="{734A117E-7F08-47AA-A659-7137B4B02405}">
      <dsp:nvSpPr>
        <dsp:cNvPr id="0" name=""/>
        <dsp:cNvSpPr/>
      </dsp:nvSpPr>
      <dsp:spPr>
        <a:xfrm>
          <a:off x="5918490" y="3413369"/>
          <a:ext cx="1478538" cy="437512"/>
        </a:xfrm>
        <a:prstGeom prst="rect">
          <a:avLst/>
        </a:prstGeom>
        <a:solidFill>
          <a:schemeClr val="accent4">
            <a:tint val="40000"/>
            <a:alpha val="90000"/>
            <a:hueOff val="6021677"/>
            <a:satOff val="14273"/>
            <a:lumOff val="888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021677"/>
              <a:satOff val="14273"/>
              <a:lumOff val="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smtClean="0">
              <a:latin typeface="Times New Roman" pitchFamily="18" charset="0"/>
              <a:cs typeface="Times New Roman" pitchFamily="18" charset="0"/>
            </a:rPr>
            <a:t>Darbo </a:t>
          </a:r>
          <a:r>
            <a:rPr lang="lt-LT" sz="1000" kern="1200" dirty="0">
              <a:latin typeface="Times New Roman" pitchFamily="18" charset="0"/>
              <a:cs typeface="Times New Roman" pitchFamily="18" charset="0"/>
            </a:rPr>
            <a:t>grupių planai</a:t>
          </a:r>
        </a:p>
      </dsp:txBody>
      <dsp:txXfrm>
        <a:off x="5918490" y="3413369"/>
        <a:ext cx="1478538" cy="437512"/>
      </dsp:txXfrm>
    </dsp:sp>
    <dsp:sp modelId="{501CC208-F1C7-493D-82E4-ACB7ACDC46A7}">
      <dsp:nvSpPr>
        <dsp:cNvPr id="0" name=""/>
        <dsp:cNvSpPr/>
      </dsp:nvSpPr>
      <dsp:spPr>
        <a:xfrm>
          <a:off x="7397029" y="3413369"/>
          <a:ext cx="1478538" cy="437512"/>
        </a:xfrm>
        <a:prstGeom prst="rect">
          <a:avLst/>
        </a:prstGeom>
        <a:solidFill>
          <a:schemeClr val="accent4">
            <a:tint val="40000"/>
            <a:alpha val="90000"/>
            <a:hueOff val="6774387"/>
            <a:satOff val="16057"/>
            <a:lumOff val="1000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774387"/>
              <a:satOff val="16057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smtClean="0">
              <a:latin typeface="Times New Roman" pitchFamily="18" charset="0"/>
              <a:cs typeface="Times New Roman" pitchFamily="18" charset="0"/>
            </a:rPr>
            <a:t>Kūrybinių grupių planai</a:t>
          </a:r>
          <a:endParaRPr lang="lt-LT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97029" y="3413369"/>
        <a:ext cx="1478538" cy="437512"/>
      </dsp:txXfrm>
    </dsp:sp>
    <dsp:sp modelId="{EA9F99F6-1098-402E-81EF-FD3368EF971A}">
      <dsp:nvSpPr>
        <dsp:cNvPr id="0" name=""/>
        <dsp:cNvSpPr/>
      </dsp:nvSpPr>
      <dsp:spPr>
        <a:xfrm rot="10800000">
          <a:off x="0" y="1450784"/>
          <a:ext cx="8879904" cy="1463253"/>
        </a:xfrm>
        <a:prstGeom prst="upArrowCallout">
          <a:avLst/>
        </a:prstGeom>
        <a:solidFill>
          <a:schemeClr val="accent4">
            <a:hueOff val="4499932"/>
            <a:satOff val="12308"/>
            <a:lumOff val="3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>
              <a:latin typeface="Times New Roman" pitchFamily="18" charset="0"/>
              <a:cs typeface="Times New Roman" pitchFamily="18" charset="0"/>
            </a:rPr>
            <a:t>STRATEGINIS PLANAS</a:t>
          </a:r>
        </a:p>
      </dsp:txBody>
      <dsp:txXfrm rot="10800000">
        <a:off x="0" y="1450784"/>
        <a:ext cx="8879904" cy="950778"/>
      </dsp:txXfrm>
    </dsp:sp>
    <dsp:sp modelId="{6F7B41BF-A327-4B85-BCF1-5DF56488E77B}">
      <dsp:nvSpPr>
        <dsp:cNvPr id="0" name=""/>
        <dsp:cNvSpPr/>
      </dsp:nvSpPr>
      <dsp:spPr>
        <a:xfrm rot="10800000">
          <a:off x="0" y="2"/>
          <a:ext cx="8879904" cy="1463253"/>
        </a:xfrm>
        <a:prstGeom prst="upArrowCallout">
          <a:avLst/>
        </a:prstGeom>
        <a:solidFill>
          <a:schemeClr val="accent4">
            <a:hueOff val="6749898"/>
            <a:satOff val="18462"/>
            <a:lumOff val="4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400" strike="sngStrike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"/>
        <a:ext cx="8879904" cy="950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57A6B-43FA-4E95-BCCE-E41F1814EE5D}">
      <dsp:nvSpPr>
        <dsp:cNvPr id="0" name=""/>
        <dsp:cNvSpPr/>
      </dsp:nvSpPr>
      <dsp:spPr>
        <a:xfrm>
          <a:off x="0" y="561571"/>
          <a:ext cx="866457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88D6D-7856-461C-9DD5-9B0891346E60}">
      <dsp:nvSpPr>
        <dsp:cNvPr id="0" name=""/>
        <dsp:cNvSpPr/>
      </dsp:nvSpPr>
      <dsp:spPr>
        <a:xfrm>
          <a:off x="412498" y="0"/>
          <a:ext cx="8249953" cy="72393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50" tIns="0" rIns="229250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>
              <a:solidFill>
                <a:schemeClr val="bg1"/>
              </a:solidFill>
            </a:rPr>
            <a:t>ĮSTAIGOS </a:t>
          </a:r>
          <a:r>
            <a:rPr lang="lt-LT" sz="1600" kern="1200" dirty="0" smtClean="0">
              <a:solidFill>
                <a:schemeClr val="bg1"/>
              </a:solidFill>
            </a:rPr>
            <a:t>TARYBA</a:t>
          </a:r>
          <a:r>
            <a:rPr lang="de-DE" sz="1600" kern="1200" dirty="0" smtClean="0">
              <a:solidFill>
                <a:schemeClr val="bg1"/>
              </a:solidFill>
            </a:rPr>
            <a:t>.</a:t>
          </a:r>
          <a:r>
            <a:rPr lang="lt-LT" sz="1600" kern="1200" dirty="0" smtClean="0">
              <a:solidFill>
                <a:schemeClr val="bg1"/>
              </a:solidFill>
            </a:rPr>
            <a:t> </a:t>
          </a:r>
          <a:endParaRPr lang="lt-LT" sz="1100" strike="sngStrike" kern="1200" dirty="0">
            <a:solidFill>
              <a:srgbClr val="FF0000"/>
            </a:solidFill>
          </a:endParaRPr>
        </a:p>
      </dsp:txBody>
      <dsp:txXfrm>
        <a:off x="447837" y="35339"/>
        <a:ext cx="8179275" cy="653252"/>
      </dsp:txXfrm>
    </dsp:sp>
    <dsp:sp modelId="{4DFDFA97-F542-4597-AE33-B3A9844730B0}">
      <dsp:nvSpPr>
        <dsp:cNvPr id="0" name=""/>
        <dsp:cNvSpPr/>
      </dsp:nvSpPr>
      <dsp:spPr>
        <a:xfrm>
          <a:off x="0" y="1323015"/>
          <a:ext cx="866457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04653"/>
              <a:satOff val="-7288"/>
              <a:lumOff val="10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33179-B807-40FB-8203-BCE45235DAEC}">
      <dsp:nvSpPr>
        <dsp:cNvPr id="0" name=""/>
        <dsp:cNvSpPr/>
      </dsp:nvSpPr>
      <dsp:spPr>
        <a:xfrm>
          <a:off x="412498" y="898171"/>
          <a:ext cx="8249953" cy="587204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50" tIns="0" rIns="2292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>
              <a:solidFill>
                <a:schemeClr val="tx1"/>
              </a:solidFill>
            </a:rPr>
            <a:t>MOKYTOJŲ TARYBA, </a:t>
          </a:r>
          <a:r>
            <a:rPr lang="lt-LT" sz="1400" kern="1200" dirty="0" smtClean="0">
              <a:solidFill>
                <a:schemeClr val="tx1"/>
              </a:solidFill>
            </a:rPr>
            <a:t>NARIAI</a:t>
          </a:r>
          <a:endParaRPr lang="lt-LT" sz="1400" strike="sngStrike" kern="1200" dirty="0">
            <a:solidFill>
              <a:srgbClr val="FF0000"/>
            </a:solidFill>
          </a:endParaRPr>
        </a:p>
      </dsp:txBody>
      <dsp:txXfrm>
        <a:off x="441163" y="926836"/>
        <a:ext cx="8192623" cy="529874"/>
      </dsp:txXfrm>
    </dsp:sp>
    <dsp:sp modelId="{6D1CB2EB-D2B2-4D03-85BF-17CF229C28D7}">
      <dsp:nvSpPr>
        <dsp:cNvPr id="0" name=""/>
        <dsp:cNvSpPr/>
      </dsp:nvSpPr>
      <dsp:spPr>
        <a:xfrm>
          <a:off x="0" y="2247848"/>
          <a:ext cx="866457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09306"/>
              <a:satOff val="-14576"/>
              <a:lumOff val="2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37EC3-EB49-4BC0-BD82-8242A6B08999}">
      <dsp:nvSpPr>
        <dsp:cNvPr id="0" name=""/>
        <dsp:cNvSpPr/>
      </dsp:nvSpPr>
      <dsp:spPr>
        <a:xfrm>
          <a:off x="412498" y="1659615"/>
          <a:ext cx="8249953" cy="750593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50" tIns="0" rIns="229250" bIns="0" numCol="1" spcCol="1270" anchor="ctr" anchorCtr="0">
          <a:noAutofit/>
        </a:bodyPr>
        <a:lstStyle/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lt-LT" sz="1200" kern="1200" dirty="0">
              <a:solidFill>
                <a:schemeClr val="tx1"/>
              </a:solidFill>
            </a:rPr>
            <a:t>METODINĖ TARYBA, NARIAI</a:t>
          </a:r>
          <a:r>
            <a:rPr lang="lt-LT" sz="1200" kern="1200" dirty="0" smtClean="0">
              <a:solidFill>
                <a:schemeClr val="tx1"/>
              </a:solidFill>
            </a:rPr>
            <a:t>:</a:t>
          </a:r>
          <a:endParaRPr lang="lt-LT" sz="1200" u="none" strike="sngStrike" kern="1200" dirty="0">
            <a:solidFill>
              <a:srgbClr val="FF0000"/>
            </a:solidFill>
          </a:endParaRPr>
        </a:p>
      </dsp:txBody>
      <dsp:txXfrm>
        <a:off x="449139" y="1696256"/>
        <a:ext cx="8176671" cy="677311"/>
      </dsp:txXfrm>
    </dsp:sp>
    <dsp:sp modelId="{98FDF575-69AD-4A04-A09C-6E05590778E2}">
      <dsp:nvSpPr>
        <dsp:cNvPr id="0" name=""/>
        <dsp:cNvSpPr/>
      </dsp:nvSpPr>
      <dsp:spPr>
        <a:xfrm>
          <a:off x="0" y="3428331"/>
          <a:ext cx="866457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013959"/>
              <a:satOff val="-21865"/>
              <a:lumOff val="32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A5E18-AFFC-4A82-A9A2-E2148AE8AD8F}">
      <dsp:nvSpPr>
        <dsp:cNvPr id="0" name=""/>
        <dsp:cNvSpPr/>
      </dsp:nvSpPr>
      <dsp:spPr>
        <a:xfrm>
          <a:off x="360734" y="2579655"/>
          <a:ext cx="8242976" cy="1006242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50" tIns="0" rIns="2292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 smtClean="0">
              <a:solidFill>
                <a:schemeClr val="tx1"/>
              </a:solidFill>
            </a:rPr>
            <a:t>KOMISIJOS</a:t>
          </a:r>
          <a:r>
            <a:rPr lang="de-DE" sz="1400" kern="1200" dirty="0" smtClean="0">
              <a:solidFill>
                <a:schemeClr val="tx1"/>
              </a:solidFill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chemeClr val="tx1"/>
              </a:solidFill>
            </a:rPr>
            <a:t> </a:t>
          </a:r>
          <a:r>
            <a:rPr lang="lt-LT" sz="1100" i="0" kern="1200" dirty="0" smtClean="0">
              <a:solidFill>
                <a:schemeClr val="tx1"/>
              </a:solidFill>
            </a:rPr>
            <a:t>VAIKO GEROVĖS KOMISIJA.</a:t>
          </a:r>
          <a:endParaRPr lang="lt-LT" sz="1100" i="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>
              <a:solidFill>
                <a:schemeClr val="tx1"/>
              </a:solidFill>
            </a:rPr>
            <a:t>TRUMPALAIKĖS KOMISIJOS: </a:t>
          </a:r>
          <a:r>
            <a:rPr lang="lt-LT" sz="1100" i="0" kern="1200" dirty="0">
              <a:solidFill>
                <a:schemeClr val="tx1"/>
              </a:solidFill>
            </a:rPr>
            <a:t>INVENTORIZACIJOS, INVENTORIAUS IR MAISTO PRODUKTŲ NERAŠYMO KOMISIJOS IR KT.  </a:t>
          </a:r>
          <a:endParaRPr lang="lt-LT" sz="600" i="0" strike="sngStrike" kern="1200" dirty="0">
            <a:solidFill>
              <a:srgbClr val="FF0000"/>
            </a:solidFill>
          </a:endParaRPr>
        </a:p>
      </dsp:txBody>
      <dsp:txXfrm>
        <a:off x="409855" y="2628776"/>
        <a:ext cx="8144734" cy="908000"/>
      </dsp:txXfrm>
    </dsp:sp>
    <dsp:sp modelId="{CE88AD4A-354B-4A2F-AF48-5E2AC79B62DE}">
      <dsp:nvSpPr>
        <dsp:cNvPr id="0" name=""/>
        <dsp:cNvSpPr/>
      </dsp:nvSpPr>
      <dsp:spPr>
        <a:xfrm>
          <a:off x="0" y="4318734"/>
          <a:ext cx="866457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018612"/>
              <a:satOff val="-29153"/>
              <a:lumOff val="42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E78F0-34F0-445D-86DF-AF8391C569B8}">
      <dsp:nvSpPr>
        <dsp:cNvPr id="0" name=""/>
        <dsp:cNvSpPr/>
      </dsp:nvSpPr>
      <dsp:spPr>
        <a:xfrm>
          <a:off x="414621" y="3783225"/>
          <a:ext cx="8249953" cy="716163"/>
        </a:xfrm>
        <a:prstGeom prst="roundRect">
          <a:avLst/>
        </a:prstGeom>
        <a:solidFill>
          <a:schemeClr val="accent2">
            <a:hueOff val="-4018612"/>
            <a:satOff val="-29153"/>
            <a:lumOff val="42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50" tIns="0" rIns="2292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>
              <a:solidFill>
                <a:schemeClr val="tx1"/>
              </a:solidFill>
            </a:rPr>
            <a:t>DARBO </a:t>
          </a:r>
          <a:r>
            <a:rPr lang="lt-LT" sz="1400" i="0" kern="1200" dirty="0" smtClean="0">
              <a:solidFill>
                <a:schemeClr val="tx1"/>
              </a:solidFill>
            </a:rPr>
            <a:t>GRUPĖS.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0" i="0" kern="1200" dirty="0" smtClean="0">
              <a:solidFill>
                <a:schemeClr val="tx1"/>
              </a:solidFill>
            </a:rPr>
            <a:t>          </a:t>
          </a:r>
          <a:r>
            <a:rPr lang="lt-LT" sz="1050" b="0" i="0" kern="1200" dirty="0" smtClean="0">
              <a:solidFill>
                <a:schemeClr val="tx1"/>
              </a:solidFill>
            </a:rPr>
            <a:t>ĮSTAIGOS VEIKLOS ĮSIVERTINIMO DARBO </a:t>
          </a:r>
          <a:r>
            <a:rPr lang="lt-LT" sz="1050" b="0" i="0" kern="1200" dirty="0">
              <a:solidFill>
                <a:schemeClr val="tx1"/>
              </a:solidFill>
            </a:rPr>
            <a:t>GRUPĖ.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 dirty="0" smtClean="0">
              <a:solidFill>
                <a:schemeClr val="tx1"/>
              </a:solidFill>
            </a:rPr>
            <a:t>          </a:t>
          </a:r>
          <a:r>
            <a:rPr lang="lt-LT" sz="1400" b="0" i="0" kern="1200" dirty="0" smtClean="0">
              <a:solidFill>
                <a:schemeClr val="tx1"/>
              </a:solidFill>
            </a:rPr>
            <a:t>TRUPMALAIKĖS </a:t>
          </a:r>
          <a:r>
            <a:rPr lang="lt-LT" sz="1400" b="0" i="0" kern="1200" dirty="0">
              <a:solidFill>
                <a:schemeClr val="tx1"/>
              </a:solidFill>
            </a:rPr>
            <a:t>DARBO</a:t>
          </a:r>
          <a:r>
            <a:rPr lang="en-US" sz="1400" b="0" i="0" kern="1200" dirty="0">
              <a:solidFill>
                <a:schemeClr val="tx1"/>
              </a:solidFill>
            </a:rPr>
            <a:t> GRUP</a:t>
          </a:r>
          <a:r>
            <a:rPr lang="lt-LT" sz="1400" b="0" i="0" kern="1200" dirty="0">
              <a:solidFill>
                <a:schemeClr val="tx1"/>
              </a:solidFill>
            </a:rPr>
            <a:t>Ė</a:t>
          </a:r>
          <a:r>
            <a:rPr lang="en-US" sz="1400" b="0" i="0" kern="1200" dirty="0">
              <a:solidFill>
                <a:schemeClr val="tx1"/>
              </a:solidFill>
            </a:rPr>
            <a:t>S</a:t>
          </a:r>
          <a:r>
            <a:rPr lang="lt-LT" sz="1400" b="0" i="0" kern="1200" dirty="0">
              <a:solidFill>
                <a:schemeClr val="tx1"/>
              </a:solidFill>
            </a:rPr>
            <a:t> </a:t>
          </a:r>
          <a:r>
            <a:rPr lang="lt-LT" sz="1050" b="0" i="0" kern="1200" dirty="0">
              <a:solidFill>
                <a:schemeClr val="tx1"/>
              </a:solidFill>
            </a:rPr>
            <a:t>BURIAMOS ESANT POREIKIUI.</a:t>
          </a:r>
          <a:endParaRPr lang="lt-LT" sz="1200" b="0" i="0" kern="1200" dirty="0">
            <a:solidFill>
              <a:schemeClr val="tx1"/>
            </a:solidFill>
          </a:endParaRPr>
        </a:p>
      </dsp:txBody>
      <dsp:txXfrm>
        <a:off x="449581" y="3818185"/>
        <a:ext cx="8180033" cy="646243"/>
      </dsp:txXfrm>
    </dsp:sp>
    <dsp:sp modelId="{DCF35550-CCD7-4FA7-81DE-575AB9C4FAF3}">
      <dsp:nvSpPr>
        <dsp:cNvPr id="0" name=""/>
        <dsp:cNvSpPr/>
      </dsp:nvSpPr>
      <dsp:spPr>
        <a:xfrm>
          <a:off x="0" y="5223188"/>
          <a:ext cx="866457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023264"/>
              <a:satOff val="-36441"/>
              <a:lumOff val="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575D3-F691-4CAF-BF9F-5ED6A4655455}">
      <dsp:nvSpPr>
        <dsp:cNvPr id="0" name=""/>
        <dsp:cNvSpPr/>
      </dsp:nvSpPr>
      <dsp:spPr>
        <a:xfrm>
          <a:off x="412498" y="4655334"/>
          <a:ext cx="8249953" cy="730214"/>
        </a:xfrm>
        <a:prstGeom prst="roundRect">
          <a:avLst/>
        </a:prstGeom>
        <a:solidFill>
          <a:schemeClr val="accent2">
            <a:hueOff val="-5023264"/>
            <a:satOff val="-36441"/>
            <a:lumOff val="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50" tIns="0" rIns="2292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>
              <a:solidFill>
                <a:schemeClr val="tx1"/>
              </a:solidFill>
            </a:rPr>
            <a:t>KŪRYBINĖS  </a:t>
          </a:r>
          <a:r>
            <a:rPr lang="lt-LT" sz="1400" i="0" kern="1200" dirty="0" smtClean="0">
              <a:solidFill>
                <a:schemeClr val="tx1"/>
              </a:solidFill>
            </a:rPr>
            <a:t>GRUPĖS</a:t>
          </a:r>
          <a:r>
            <a:rPr lang="de-DE" sz="1400" i="0" kern="1200" dirty="0" smtClean="0">
              <a:solidFill>
                <a:schemeClr val="tx1"/>
              </a:solidFill>
            </a:rPr>
            <a:t>.</a:t>
          </a:r>
          <a:r>
            <a:rPr lang="lt-LT" sz="1100" i="0" kern="1200" dirty="0" smtClean="0">
              <a:solidFill>
                <a:schemeClr val="tx1"/>
              </a:solidFill>
            </a:rPr>
            <a:t> </a:t>
          </a:r>
          <a:endParaRPr lang="lt-LT" sz="1100" i="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i="0" kern="1200" dirty="0">
              <a:solidFill>
                <a:schemeClr val="tx1"/>
              </a:solidFill>
            </a:rPr>
            <a:t> </a:t>
          </a:r>
          <a:r>
            <a:rPr lang="lt-LT" sz="1050" i="0" kern="1200" dirty="0">
              <a:solidFill>
                <a:schemeClr val="tx1"/>
              </a:solidFill>
            </a:rPr>
            <a:t>EKUKACINĖS ALINKOS KURINO GRUPĖ, SAUGIOS </a:t>
          </a:r>
          <a:r>
            <a:rPr lang="lt-LT" sz="1050" i="0" kern="1200" dirty="0" smtClean="0">
              <a:solidFill>
                <a:schemeClr val="tx1"/>
              </a:solidFill>
            </a:rPr>
            <a:t>IR SVEIKOS </a:t>
          </a:r>
          <a:r>
            <a:rPr lang="lt-LT" sz="1050" i="0" kern="1200" dirty="0">
              <a:solidFill>
                <a:schemeClr val="tx1"/>
              </a:solidFill>
            </a:rPr>
            <a:t>GYVENSENOS, </a:t>
          </a:r>
          <a:r>
            <a:rPr lang="lt-LT" sz="1050" i="0" kern="1200" dirty="0" smtClean="0">
              <a:solidFill>
                <a:schemeClr val="tx1"/>
              </a:solidFill>
            </a:rPr>
            <a:t>INTERJERO PUOŠIMO, RENGINIŲ ORGANIZAVIMO, SEMINARO „NETRADICINĖS MENINĖS RAIŠKOS GALIMYBĖS VAIKŲ DARŽELYJE“</a:t>
          </a:r>
          <a:r>
            <a:rPr lang="lt-LT" sz="1050" i="0" strike="noStrike" kern="1200" dirty="0" smtClean="0">
              <a:solidFill>
                <a:schemeClr val="tx1"/>
              </a:solidFill>
            </a:rPr>
            <a:t> RENGIMO .</a:t>
          </a:r>
          <a:endParaRPr lang="lt-LT" sz="1400" i="0" strike="sngStrike" kern="1200" dirty="0">
            <a:solidFill>
              <a:srgbClr val="FF0000"/>
            </a:solidFill>
          </a:endParaRPr>
        </a:p>
      </dsp:txBody>
      <dsp:txXfrm>
        <a:off x="448144" y="4690980"/>
        <a:ext cx="8178661" cy="658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3BC6F-1F57-4960-869D-7ACECFEB23C5}">
      <dsp:nvSpPr>
        <dsp:cNvPr id="0" name=""/>
        <dsp:cNvSpPr/>
      </dsp:nvSpPr>
      <dsp:spPr>
        <a:xfrm>
          <a:off x="383124" y="0"/>
          <a:ext cx="4033845" cy="807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/>
            <a:t>DIREKTORIUS</a:t>
          </a:r>
        </a:p>
      </dsp:txBody>
      <dsp:txXfrm>
        <a:off x="406787" y="23663"/>
        <a:ext cx="3986519" cy="760589"/>
      </dsp:txXfrm>
    </dsp:sp>
    <dsp:sp modelId="{21C49216-71E6-45EF-BCD9-9E4B40FE05F9}">
      <dsp:nvSpPr>
        <dsp:cNvPr id="0" name=""/>
        <dsp:cNvSpPr/>
      </dsp:nvSpPr>
      <dsp:spPr>
        <a:xfrm>
          <a:off x="786509" y="807915"/>
          <a:ext cx="319259" cy="545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20"/>
              </a:lnTo>
              <a:lnTo>
                <a:pt x="319259" y="5451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192C3-A229-44E6-8D58-2F7876F29E87}">
      <dsp:nvSpPr>
        <dsp:cNvPr id="0" name=""/>
        <dsp:cNvSpPr/>
      </dsp:nvSpPr>
      <dsp:spPr>
        <a:xfrm>
          <a:off x="1105768" y="810900"/>
          <a:ext cx="3184643" cy="1084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 Įstaigos taryba</a:t>
          </a:r>
          <a:r>
            <a:rPr lang="lt-LT" sz="1200" b="0" kern="1200" dirty="0"/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>
              <a:latin typeface="Times New Roman"/>
              <a:cs typeface="Times New Roman"/>
            </a:rPr>
            <a:t>▪ </a:t>
          </a:r>
          <a:r>
            <a:rPr lang="lt-LT" sz="1200" b="0" kern="1200" dirty="0">
              <a:latin typeface="Times New Roman"/>
              <a:cs typeface="Times New Roman"/>
            </a:rPr>
            <a:t>įtraukia savivaldos instituciją į mokyklos valdymą;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telkia įstaigos bendruomenę valstybiniai švietimo politikai įgyvendinti;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teikia informaciją, konsultacinę pagalbą.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0" kern="1200" dirty="0"/>
        </a:p>
      </dsp:txBody>
      <dsp:txXfrm>
        <a:off x="1137525" y="842657"/>
        <a:ext cx="3121129" cy="1020755"/>
      </dsp:txXfrm>
    </dsp:sp>
    <dsp:sp modelId="{8361AF68-DD95-49E8-A3D4-0CA6E5022418}">
      <dsp:nvSpPr>
        <dsp:cNvPr id="0" name=""/>
        <dsp:cNvSpPr/>
      </dsp:nvSpPr>
      <dsp:spPr>
        <a:xfrm>
          <a:off x="786509" y="807915"/>
          <a:ext cx="319259" cy="1519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9502"/>
              </a:lnTo>
              <a:lnTo>
                <a:pt x="319259" y="151950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EA84A-CE9D-4FB7-B429-28138D094CB3}">
      <dsp:nvSpPr>
        <dsp:cNvPr id="0" name=""/>
        <dsp:cNvSpPr/>
      </dsp:nvSpPr>
      <dsp:spPr>
        <a:xfrm>
          <a:off x="1105768" y="1953909"/>
          <a:ext cx="3058631" cy="747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4534"/>
              <a:satOff val="1951"/>
              <a:lumOff val="72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i="0" kern="1200" dirty="0"/>
            <a:t>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i="0" kern="1200" dirty="0"/>
            <a:t>Mokytojų taryba:                 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i="0" kern="1200" dirty="0"/>
            <a:t>  </a:t>
          </a:r>
          <a:r>
            <a:rPr lang="lt-LT" sz="1200" b="1" i="0" kern="1200" dirty="0">
              <a:latin typeface="Times New Roman"/>
              <a:cs typeface="Times New Roman"/>
            </a:rPr>
            <a:t>▪ </a:t>
          </a:r>
          <a:r>
            <a:rPr lang="lt-LT" sz="1200" b="0" i="0" kern="1200" dirty="0"/>
            <a:t>vadovauja Mokytojų tarybos veiklai;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i="0" kern="1200" dirty="0">
              <a:latin typeface="Times New Roman"/>
              <a:cs typeface="Times New Roman"/>
            </a:rPr>
            <a:t>  ▪ atlieka mokytojų veikos refleksiją.</a:t>
          </a:r>
          <a:endParaRPr lang="lt-LT" sz="1200" b="0" i="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i="0" kern="1200" dirty="0"/>
        </a:p>
      </dsp:txBody>
      <dsp:txXfrm>
        <a:off x="1127647" y="1975788"/>
        <a:ext cx="3014873" cy="703258"/>
      </dsp:txXfrm>
    </dsp:sp>
    <dsp:sp modelId="{175E7533-7F85-4677-9DBD-E055BF4D6E66}">
      <dsp:nvSpPr>
        <dsp:cNvPr id="0" name=""/>
        <dsp:cNvSpPr/>
      </dsp:nvSpPr>
      <dsp:spPr>
        <a:xfrm>
          <a:off x="786509" y="807915"/>
          <a:ext cx="319259" cy="241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3604"/>
              </a:lnTo>
              <a:lnTo>
                <a:pt x="319259" y="241360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AFA5B-05E2-4BA3-8EAB-FD341D3CDF54}">
      <dsp:nvSpPr>
        <dsp:cNvPr id="0" name=""/>
        <dsp:cNvSpPr/>
      </dsp:nvSpPr>
      <dsp:spPr>
        <a:xfrm>
          <a:off x="1105768" y="2811165"/>
          <a:ext cx="2970728" cy="820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9069"/>
              <a:satOff val="3902"/>
              <a:lumOff val="145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i="0" kern="1200" dirty="0"/>
            <a:t>  Mokytojų atestacijos komisija: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i="0" kern="1200" dirty="0">
              <a:latin typeface="Times New Roman"/>
              <a:cs typeface="Times New Roman"/>
            </a:rPr>
            <a:t>▪ </a:t>
          </a:r>
          <a:r>
            <a:rPr lang="lt-LT" sz="1200" b="0" i="0" kern="1200" dirty="0">
              <a:latin typeface="Times New Roman"/>
              <a:cs typeface="Times New Roman"/>
            </a:rPr>
            <a:t>Mokytojų atestacinės komisijos pirmininkas;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i="0" kern="1200" dirty="0">
              <a:latin typeface="Times New Roman"/>
              <a:cs typeface="Times New Roman"/>
            </a:rPr>
            <a:t>▪ inicijuoja mokytojų atestaciją.</a:t>
          </a:r>
          <a:endParaRPr lang="lt-LT" sz="1200" b="0" i="0" kern="1200" dirty="0"/>
        </a:p>
      </dsp:txBody>
      <dsp:txXfrm>
        <a:off x="1129806" y="2835203"/>
        <a:ext cx="2922652" cy="772631"/>
      </dsp:txXfrm>
    </dsp:sp>
    <dsp:sp modelId="{FB0143DA-E54A-4D82-BBF7-1F04F63F55CF}">
      <dsp:nvSpPr>
        <dsp:cNvPr id="0" name=""/>
        <dsp:cNvSpPr/>
      </dsp:nvSpPr>
      <dsp:spPr>
        <a:xfrm>
          <a:off x="786509" y="807915"/>
          <a:ext cx="319259" cy="3487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7645"/>
              </a:lnTo>
              <a:lnTo>
                <a:pt x="319259" y="3487645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93410-87C2-4515-AD04-CAD4247BF1B0}">
      <dsp:nvSpPr>
        <dsp:cNvPr id="0" name=""/>
        <dsp:cNvSpPr/>
      </dsp:nvSpPr>
      <dsp:spPr>
        <a:xfrm>
          <a:off x="1105768" y="3739858"/>
          <a:ext cx="2887529" cy="1111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3603"/>
              <a:satOff val="5853"/>
              <a:lumOff val="218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Finansų politika: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>
              <a:latin typeface="Times New Roman"/>
              <a:cs typeface="Times New Roman"/>
            </a:rPr>
            <a:t>▪ </a:t>
          </a:r>
          <a:r>
            <a:rPr lang="lt-LT" sz="1200" b="0" kern="1200" dirty="0">
              <a:latin typeface="Times New Roman"/>
              <a:cs typeface="Times New Roman"/>
            </a:rPr>
            <a:t>rengia finansų politiką ir kontroliuoja jos vykdymą;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užtikrina racionalų lėšų panaudojimą;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rūpinasi papildomo finansavimo paieška.</a:t>
          </a:r>
          <a:endParaRPr lang="lt-LT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0" kern="1200" dirty="0"/>
        </a:p>
      </dsp:txBody>
      <dsp:txXfrm>
        <a:off x="1138320" y="3772410"/>
        <a:ext cx="2822425" cy="1046300"/>
      </dsp:txXfrm>
    </dsp:sp>
    <dsp:sp modelId="{95D10C4C-6F1A-4046-AFAD-63269186E9AE}">
      <dsp:nvSpPr>
        <dsp:cNvPr id="0" name=""/>
        <dsp:cNvSpPr/>
      </dsp:nvSpPr>
      <dsp:spPr>
        <a:xfrm>
          <a:off x="786509" y="807915"/>
          <a:ext cx="298535" cy="4785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5461"/>
              </a:lnTo>
              <a:lnTo>
                <a:pt x="298535" y="4785461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2519E-CF72-40EB-8DEA-14DADCADE023}">
      <dsp:nvSpPr>
        <dsp:cNvPr id="0" name=""/>
        <dsp:cNvSpPr/>
      </dsp:nvSpPr>
      <dsp:spPr>
        <a:xfrm>
          <a:off x="1085044" y="4931040"/>
          <a:ext cx="2896265" cy="1324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8138"/>
              <a:satOff val="7804"/>
              <a:lumOff val="291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Darbas su personalu: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>
              <a:latin typeface="Times New Roman"/>
              <a:cs typeface="Times New Roman"/>
            </a:rPr>
            <a:t>▪ </a:t>
          </a:r>
          <a:r>
            <a:rPr lang="lt-LT" sz="1200" b="0" kern="1200" dirty="0">
              <a:latin typeface="Times New Roman"/>
              <a:cs typeface="Times New Roman"/>
            </a:rPr>
            <a:t>užtikrina teikiamų švietimo paslaugų kokybę;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>
              <a:latin typeface="Times New Roman"/>
              <a:cs typeface="Times New Roman"/>
            </a:rPr>
            <a:t>▪ </a:t>
          </a:r>
          <a:r>
            <a:rPr lang="lt-LT" sz="1200" b="0" kern="1200" dirty="0">
              <a:latin typeface="Times New Roman"/>
              <a:cs typeface="Times New Roman"/>
            </a:rPr>
            <a:t>telkia bendruomenę tikslams įgyvendinti;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kuria tinkamas darbo sąlygas;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▪vykdo vidaus kontrolę.</a:t>
          </a:r>
          <a:endParaRPr lang="lt-LT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</dsp:txBody>
      <dsp:txXfrm>
        <a:off x="1123842" y="4969838"/>
        <a:ext cx="2818669" cy="1247077"/>
      </dsp:txXfrm>
    </dsp:sp>
    <dsp:sp modelId="{F601B940-CF92-469F-8F00-EF094977C94D}">
      <dsp:nvSpPr>
        <dsp:cNvPr id="0" name=""/>
        <dsp:cNvSpPr/>
      </dsp:nvSpPr>
      <dsp:spPr>
        <a:xfrm>
          <a:off x="4587421" y="0"/>
          <a:ext cx="3750978" cy="803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0405"/>
                <a:satOff val="8780"/>
                <a:lumOff val="3281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0405"/>
                <a:satOff val="8780"/>
                <a:lumOff val="3281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0405"/>
                <a:satOff val="8780"/>
                <a:lumOff val="32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/>
            <a:t>DIREKTORIAUS </a:t>
          </a:r>
          <a:r>
            <a:rPr lang="lt-LT" sz="2000" kern="1200" dirty="0" smtClean="0"/>
            <a:t>PAVADUOTOJAS </a:t>
          </a:r>
          <a:r>
            <a:rPr lang="lt-LT" sz="2000" kern="1200" dirty="0"/>
            <a:t>UGDYMUI</a:t>
          </a:r>
        </a:p>
      </dsp:txBody>
      <dsp:txXfrm>
        <a:off x="4610965" y="23544"/>
        <a:ext cx="3703890" cy="756773"/>
      </dsp:txXfrm>
    </dsp:sp>
    <dsp:sp modelId="{07CDD102-4D6F-4D32-82E0-754472433111}">
      <dsp:nvSpPr>
        <dsp:cNvPr id="0" name=""/>
        <dsp:cNvSpPr/>
      </dsp:nvSpPr>
      <dsp:spPr>
        <a:xfrm>
          <a:off x="4962518" y="803861"/>
          <a:ext cx="286653" cy="51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72"/>
              </a:lnTo>
              <a:lnTo>
                <a:pt x="286653" y="51937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1797D-7EC7-4C3B-A7CB-C0381E3DB37D}">
      <dsp:nvSpPr>
        <dsp:cNvPr id="0" name=""/>
        <dsp:cNvSpPr/>
      </dsp:nvSpPr>
      <dsp:spPr>
        <a:xfrm>
          <a:off x="5249172" y="810900"/>
          <a:ext cx="2938015" cy="1024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8138"/>
              <a:satOff val="7804"/>
              <a:lumOff val="291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 Metodinė taryba: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vadovauja metodinei tarybos veiklai;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teikia profesinę pagalbą pedagogams;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inicijuoja įstaigos projektinę veiklą.</a:t>
          </a:r>
          <a:endParaRPr lang="lt-LT" sz="1200" b="0" kern="1200" dirty="0"/>
        </a:p>
      </dsp:txBody>
      <dsp:txXfrm>
        <a:off x="5279183" y="840911"/>
        <a:ext cx="2877993" cy="964645"/>
      </dsp:txXfrm>
    </dsp:sp>
    <dsp:sp modelId="{0C7535A4-D71F-4801-B035-9C4BC1017DAD}">
      <dsp:nvSpPr>
        <dsp:cNvPr id="0" name=""/>
        <dsp:cNvSpPr/>
      </dsp:nvSpPr>
      <dsp:spPr>
        <a:xfrm>
          <a:off x="4962518" y="803861"/>
          <a:ext cx="286653" cy="1777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682"/>
              </a:lnTo>
              <a:lnTo>
                <a:pt x="286653" y="177768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C65DF-EB50-40DC-ADE8-901B76A42439}">
      <dsp:nvSpPr>
        <dsp:cNvPr id="0" name=""/>
        <dsp:cNvSpPr/>
      </dsp:nvSpPr>
      <dsp:spPr>
        <a:xfrm>
          <a:off x="5249172" y="2025345"/>
          <a:ext cx="2931024" cy="1112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3603"/>
              <a:satOff val="5853"/>
              <a:lumOff val="218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Kūrybinės ir darbo grupės: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>
              <a:latin typeface="Times New Roman"/>
              <a:cs typeface="Times New Roman"/>
            </a:rPr>
            <a:t>▪ </a:t>
          </a:r>
          <a:r>
            <a:rPr lang="lt-LT" sz="1200" b="0" kern="1200" dirty="0">
              <a:latin typeface="Times New Roman"/>
              <a:cs typeface="Times New Roman"/>
            </a:rPr>
            <a:t>inicijuoja kūrybinių grupių kūrimąsi;</a:t>
          </a:r>
          <a:endParaRPr lang="lt-LT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>
              <a:latin typeface="Times New Roman"/>
              <a:cs typeface="Times New Roman"/>
            </a:rPr>
            <a:t>▪ </a:t>
          </a:r>
          <a:r>
            <a:rPr lang="lt-LT" sz="1200" b="0" kern="1200" dirty="0">
              <a:latin typeface="Times New Roman"/>
              <a:cs typeface="Times New Roman"/>
            </a:rPr>
            <a:t>koordinuoja kūrybinių grupių veiklą;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ugdo bendradarbiavimo ir komandinio darbo įgūdžius.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</dsp:txBody>
      <dsp:txXfrm>
        <a:off x="5281753" y="2057926"/>
        <a:ext cx="2865862" cy="1047234"/>
      </dsp:txXfrm>
    </dsp:sp>
    <dsp:sp modelId="{FCFD15D6-FD4F-4130-AEE1-F0CDAAADDB25}">
      <dsp:nvSpPr>
        <dsp:cNvPr id="0" name=""/>
        <dsp:cNvSpPr/>
      </dsp:nvSpPr>
      <dsp:spPr>
        <a:xfrm>
          <a:off x="4962518" y="803861"/>
          <a:ext cx="286653" cy="326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8631"/>
              </a:lnTo>
              <a:lnTo>
                <a:pt x="286653" y="3268631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C16F8-247E-4B4F-9FD9-6C2748F7FB27}">
      <dsp:nvSpPr>
        <dsp:cNvPr id="0" name=""/>
        <dsp:cNvSpPr/>
      </dsp:nvSpPr>
      <dsp:spPr>
        <a:xfrm>
          <a:off x="5249172" y="3239791"/>
          <a:ext cx="2852025" cy="1665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9069"/>
              <a:satOff val="3902"/>
              <a:lumOff val="145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Mokytojų atestacija: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>
              <a:latin typeface="Times New Roman"/>
              <a:cs typeface="Times New Roman"/>
            </a:rPr>
            <a:t>▪ </a:t>
          </a:r>
          <a:r>
            <a:rPr lang="lt-LT" sz="1200" b="0" kern="1200" dirty="0" smtClean="0">
              <a:latin typeface="Times New Roman"/>
              <a:cs typeface="Times New Roman"/>
            </a:rPr>
            <a:t>kuruojančiu vadovu;</a:t>
          </a:r>
          <a:endParaRPr lang="lt-LT" sz="1200" b="0" kern="1200" dirty="0">
            <a:latin typeface="Times New Roman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skatina mokytojus savarankiškam profesiniam tobulėjimui, dalykiniam bendradarbiavimui, atestavimuisi;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rengia pedagogų kvalifikacijos kėlimo programas.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0" kern="1200" dirty="0">
            <a:latin typeface="Times New Roman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</dsp:txBody>
      <dsp:txXfrm>
        <a:off x="5297950" y="3288569"/>
        <a:ext cx="2754469" cy="1567848"/>
      </dsp:txXfrm>
    </dsp:sp>
    <dsp:sp modelId="{181FED12-7DF6-4B01-A3BE-8FF5900C4F17}">
      <dsp:nvSpPr>
        <dsp:cNvPr id="0" name=""/>
        <dsp:cNvSpPr/>
      </dsp:nvSpPr>
      <dsp:spPr>
        <a:xfrm>
          <a:off x="4962518" y="803861"/>
          <a:ext cx="286653" cy="4958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8091"/>
              </a:lnTo>
              <a:lnTo>
                <a:pt x="286653" y="4958091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652F6-D9D3-4BD2-BEFE-3D4A48A67353}">
      <dsp:nvSpPr>
        <dsp:cNvPr id="0" name=""/>
        <dsp:cNvSpPr/>
      </dsp:nvSpPr>
      <dsp:spPr>
        <a:xfrm>
          <a:off x="5249172" y="5097177"/>
          <a:ext cx="2785528" cy="1329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4534"/>
              <a:satOff val="1951"/>
              <a:lumOff val="72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Darbas</a:t>
          </a:r>
          <a:r>
            <a:rPr lang="en-US" sz="1200" b="1" kern="1200" dirty="0"/>
            <a:t> </a:t>
          </a:r>
          <a:r>
            <a:rPr lang="en-US" sz="1200" b="1" kern="1200" dirty="0" err="1"/>
            <a:t>su</a:t>
          </a:r>
          <a:r>
            <a:rPr lang="en-US" sz="1200" b="1" kern="1200" dirty="0"/>
            <a:t> </a:t>
          </a:r>
          <a:r>
            <a:rPr lang="en-US" sz="1200" b="1" kern="1200" dirty="0" err="1"/>
            <a:t>pedagoginiu</a:t>
          </a:r>
          <a:r>
            <a:rPr lang="en-US" sz="1200" b="1" kern="1200" dirty="0"/>
            <a:t> </a:t>
          </a:r>
          <a:r>
            <a:rPr lang="en-US" sz="1200" b="1" kern="1200" dirty="0" err="1"/>
            <a:t>personalu</a:t>
          </a:r>
          <a:r>
            <a:rPr lang="en-US" sz="1200" b="1" kern="1200" dirty="0"/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Times New Roman"/>
              <a:cs typeface="Times New Roman"/>
            </a:rPr>
            <a:t>▪ </a:t>
          </a:r>
          <a:r>
            <a:rPr lang="en-US" sz="1200" b="0" kern="1200" dirty="0" err="1">
              <a:latin typeface="Times New Roman"/>
              <a:cs typeface="Times New Roman"/>
            </a:rPr>
            <a:t>organizuoja</a:t>
          </a:r>
          <a:r>
            <a:rPr lang="en-US" sz="1200" b="0" kern="1200" dirty="0">
              <a:latin typeface="Times New Roman"/>
              <a:cs typeface="Times New Roman"/>
            </a:rPr>
            <a:t> </a:t>
          </a:r>
          <a:r>
            <a:rPr lang="en-US" sz="1200" b="0" kern="1200" dirty="0" err="1">
              <a:latin typeface="Times New Roman"/>
              <a:cs typeface="Times New Roman"/>
            </a:rPr>
            <a:t>ugdymo</a:t>
          </a:r>
          <a:r>
            <a:rPr lang="en-US" sz="1200" b="0" kern="1200" dirty="0">
              <a:latin typeface="Times New Roman"/>
              <a:cs typeface="Times New Roman"/>
            </a:rPr>
            <a:t> program</a:t>
          </a:r>
          <a:r>
            <a:rPr lang="lt-LT" sz="1200" b="0" kern="1200" dirty="0">
              <a:latin typeface="Times New Roman"/>
              <a:cs typeface="Times New Roman"/>
            </a:rPr>
            <a:t>ų</a:t>
          </a:r>
          <a:r>
            <a:rPr lang="en-US" sz="1200" b="0" kern="1200" dirty="0">
              <a:latin typeface="Times New Roman"/>
              <a:cs typeface="Times New Roman"/>
            </a:rPr>
            <a:t> </a:t>
          </a:r>
          <a:r>
            <a:rPr lang="en-US" sz="1200" b="0" kern="1200" dirty="0" err="1">
              <a:latin typeface="Times New Roman"/>
              <a:cs typeface="Times New Roman"/>
            </a:rPr>
            <a:t>vykdym</a:t>
          </a:r>
          <a:r>
            <a:rPr lang="lt-LT" sz="1200" b="0" kern="1200" dirty="0">
              <a:latin typeface="Times New Roman"/>
              <a:cs typeface="Times New Roman"/>
            </a:rPr>
            <a:t>ą</a:t>
          </a:r>
          <a:r>
            <a:rPr lang="en-US" sz="1200" b="0" kern="1200" dirty="0">
              <a:latin typeface="Times New Roman"/>
              <a:cs typeface="Times New Roman"/>
            </a:rPr>
            <a:t>;</a:t>
          </a:r>
          <a:endParaRPr lang="lt-LT" sz="1200" b="0" kern="1200" dirty="0">
            <a:latin typeface="Times New Roman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latin typeface="Times New Roman"/>
              <a:cs typeface="Times New Roman"/>
            </a:rPr>
            <a:t>▪</a:t>
          </a:r>
          <a:r>
            <a:rPr lang="lt-LT" sz="1200" b="0" kern="1200" dirty="0">
              <a:latin typeface="Times New Roman"/>
              <a:cs typeface="Times New Roman"/>
            </a:rPr>
            <a:t> prižiūri švietimo politikos įgyvendinimą;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analizuoja ir vertina ugdymo procesą;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vykdo pedagoginę priežiūra;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0" kern="1200" dirty="0">
              <a:latin typeface="Times New Roman"/>
              <a:cs typeface="Times New Roman"/>
            </a:rPr>
            <a:t>▪ koordinuoja vidaus audito vyksmą.</a:t>
          </a:r>
          <a:endParaRPr lang="lt-LT" sz="1200" b="0" kern="1200" dirty="0"/>
        </a:p>
      </dsp:txBody>
      <dsp:txXfrm>
        <a:off x="5288113" y="5136118"/>
        <a:ext cx="2707646" cy="1251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07F5C-F8EB-474A-96AF-50194E59864B}">
      <dsp:nvSpPr>
        <dsp:cNvPr id="0" name=""/>
        <dsp:cNvSpPr/>
      </dsp:nvSpPr>
      <dsp:spPr>
        <a:xfrm>
          <a:off x="5232" y="12093"/>
          <a:ext cx="2754886" cy="6926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kern="1200" dirty="0"/>
            <a:t>ADMINISTRACINĖS VEIKLOS</a:t>
          </a:r>
        </a:p>
      </dsp:txBody>
      <dsp:txXfrm>
        <a:off x="25519" y="32380"/>
        <a:ext cx="2714312" cy="652064"/>
      </dsp:txXfrm>
    </dsp:sp>
    <dsp:sp modelId="{533C30D5-578D-49EC-BCC2-10F7E201BD97}">
      <dsp:nvSpPr>
        <dsp:cNvPr id="0" name=""/>
        <dsp:cNvSpPr/>
      </dsp:nvSpPr>
      <dsp:spPr>
        <a:xfrm>
          <a:off x="280721" y="704731"/>
          <a:ext cx="275488" cy="618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155"/>
              </a:lnTo>
              <a:lnTo>
                <a:pt x="275488" y="6181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416D5-429A-4253-8490-9EA7613B6038}">
      <dsp:nvSpPr>
        <dsp:cNvPr id="0" name=""/>
        <dsp:cNvSpPr/>
      </dsp:nvSpPr>
      <dsp:spPr>
        <a:xfrm>
          <a:off x="556210" y="877891"/>
          <a:ext cx="1779416" cy="889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strike="sngStrike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DIREKTORIUS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DIREKTORIAUS PAV. UGDYMUI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 smtClean="0"/>
            <a:t>SPECIALISTAS</a:t>
          </a:r>
          <a:endParaRPr lang="lt-LT" sz="11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0" kern="1200" dirty="0"/>
        </a:p>
      </dsp:txBody>
      <dsp:txXfrm>
        <a:off x="582277" y="903958"/>
        <a:ext cx="1727282" cy="837857"/>
      </dsp:txXfrm>
    </dsp:sp>
    <dsp:sp modelId="{2A80248D-E0E8-4FEF-8E7B-E0043A78E4DF}">
      <dsp:nvSpPr>
        <dsp:cNvPr id="0" name=""/>
        <dsp:cNvSpPr/>
      </dsp:nvSpPr>
      <dsp:spPr>
        <a:xfrm>
          <a:off x="280721" y="704731"/>
          <a:ext cx="275488" cy="1655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319"/>
              </a:lnTo>
              <a:lnTo>
                <a:pt x="275488" y="16553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13852-C60C-4741-BF0B-1DA5D9EBBFD1}">
      <dsp:nvSpPr>
        <dsp:cNvPr id="0" name=""/>
        <dsp:cNvSpPr/>
      </dsp:nvSpPr>
      <dsp:spPr>
        <a:xfrm>
          <a:off x="556210" y="1941042"/>
          <a:ext cx="1779416" cy="838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13627"/>
              <a:satOff val="1678"/>
              <a:lumOff val="4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KRITERIJAI: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Planai, programos, projektai, veiklos analizė, sąmatos, finansinės ataskaitos, priežiūra</a:t>
          </a:r>
        </a:p>
      </dsp:txBody>
      <dsp:txXfrm>
        <a:off x="580755" y="1965587"/>
        <a:ext cx="1730326" cy="788926"/>
      </dsp:txXfrm>
    </dsp:sp>
    <dsp:sp modelId="{3174FD25-C278-4A0F-9C14-208D30B8AA4F}">
      <dsp:nvSpPr>
        <dsp:cNvPr id="0" name=""/>
        <dsp:cNvSpPr/>
      </dsp:nvSpPr>
      <dsp:spPr>
        <a:xfrm>
          <a:off x="280721" y="704731"/>
          <a:ext cx="275488" cy="2705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18"/>
              </a:lnTo>
              <a:lnTo>
                <a:pt x="275488" y="27054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D4F01-79EA-4AA6-8759-1DEC3C1C650A}">
      <dsp:nvSpPr>
        <dsp:cNvPr id="0" name=""/>
        <dsp:cNvSpPr/>
      </dsp:nvSpPr>
      <dsp:spPr>
        <a:xfrm>
          <a:off x="556210" y="2952218"/>
          <a:ext cx="1745183" cy="915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227254"/>
              <a:satOff val="3357"/>
              <a:lumOff val="89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BŪDAI, FORMOS: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Atsiskaitymas bendruomenei, įstaigos taryboje; vidaus auditas; finansų kontrolė.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0" kern="1200" dirty="0"/>
        </a:p>
      </dsp:txBody>
      <dsp:txXfrm>
        <a:off x="583035" y="2979043"/>
        <a:ext cx="1691533" cy="862212"/>
      </dsp:txXfrm>
    </dsp:sp>
    <dsp:sp modelId="{929F1F8F-D0DC-41BC-80BF-5668D37ADAEE}">
      <dsp:nvSpPr>
        <dsp:cNvPr id="0" name=""/>
        <dsp:cNvSpPr/>
      </dsp:nvSpPr>
      <dsp:spPr>
        <a:xfrm>
          <a:off x="280721" y="704731"/>
          <a:ext cx="258377" cy="390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3554"/>
              </a:lnTo>
              <a:lnTo>
                <a:pt x="258377" y="39035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68CDF-FD7F-4D2E-8C85-5CAC124A7A22}">
      <dsp:nvSpPr>
        <dsp:cNvPr id="0" name=""/>
        <dsp:cNvSpPr/>
      </dsp:nvSpPr>
      <dsp:spPr>
        <a:xfrm>
          <a:off x="539099" y="4042674"/>
          <a:ext cx="1741525" cy="113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840881"/>
              <a:satOff val="5035"/>
              <a:lumOff val="134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VERTITOJAI: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Švietimo skyrius, išorinis auditas, savivaldybės finansų skyrius, darbo inspekcija, </a:t>
          </a:r>
          <a:r>
            <a:rPr lang="lt-LT" sz="1100" b="0" kern="1200" dirty="0" smtClean="0"/>
            <a:t>gaisrinės saugos </a:t>
          </a:r>
          <a:r>
            <a:rPr lang="lt-LT" sz="1100" b="0" kern="1200" dirty="0"/>
            <a:t>inspekcija, direktorius.</a:t>
          </a:r>
        </a:p>
      </dsp:txBody>
      <dsp:txXfrm>
        <a:off x="572231" y="4075806"/>
        <a:ext cx="1675261" cy="1064960"/>
      </dsp:txXfrm>
    </dsp:sp>
    <dsp:sp modelId="{8C8223BA-790F-4DE5-BB2D-9C913152B610}">
      <dsp:nvSpPr>
        <dsp:cNvPr id="0" name=""/>
        <dsp:cNvSpPr/>
      </dsp:nvSpPr>
      <dsp:spPr>
        <a:xfrm>
          <a:off x="3106438" y="12093"/>
          <a:ext cx="2451524" cy="692638"/>
        </a:xfrm>
        <a:prstGeom prst="roundRect">
          <a:avLst>
            <a:gd name="adj" fmla="val 10000"/>
          </a:avLst>
        </a:prstGeom>
        <a:solidFill>
          <a:schemeClr val="accent4">
            <a:hueOff val="3374949"/>
            <a:satOff val="9231"/>
            <a:lumOff val="2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kern="1200" dirty="0"/>
            <a:t>MOKYTOJŲ VEIKLOS</a:t>
          </a:r>
        </a:p>
      </dsp:txBody>
      <dsp:txXfrm>
        <a:off x="3126725" y="32380"/>
        <a:ext cx="2410950" cy="652064"/>
      </dsp:txXfrm>
    </dsp:sp>
    <dsp:sp modelId="{16381403-13D1-4692-A4E4-719D8176D18E}">
      <dsp:nvSpPr>
        <dsp:cNvPr id="0" name=""/>
        <dsp:cNvSpPr/>
      </dsp:nvSpPr>
      <dsp:spPr>
        <a:xfrm>
          <a:off x="3351591" y="704731"/>
          <a:ext cx="245152" cy="461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730"/>
              </a:lnTo>
              <a:lnTo>
                <a:pt x="245152" y="4617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930A9-6BA5-4E89-B6D1-40515A5A6B47}">
      <dsp:nvSpPr>
        <dsp:cNvPr id="0" name=""/>
        <dsp:cNvSpPr/>
      </dsp:nvSpPr>
      <dsp:spPr>
        <a:xfrm>
          <a:off x="3596743" y="877891"/>
          <a:ext cx="1815610" cy="577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454508"/>
              <a:satOff val="6713"/>
              <a:lumOff val="179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strike="sngStrike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MOKYTOJAI, SPECIALISTAI</a:t>
          </a:r>
        </a:p>
      </dsp:txBody>
      <dsp:txXfrm>
        <a:off x="3613647" y="894795"/>
        <a:ext cx="1781802" cy="543333"/>
      </dsp:txXfrm>
    </dsp:sp>
    <dsp:sp modelId="{6DF99254-1261-4541-99FF-23B6EFB9A46F}">
      <dsp:nvSpPr>
        <dsp:cNvPr id="0" name=""/>
        <dsp:cNvSpPr/>
      </dsp:nvSpPr>
      <dsp:spPr>
        <a:xfrm>
          <a:off x="3351591" y="704731"/>
          <a:ext cx="245152" cy="1690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789"/>
              </a:lnTo>
              <a:lnTo>
                <a:pt x="245152" y="16907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9ECBD-0791-4075-93D5-B1809D565525}">
      <dsp:nvSpPr>
        <dsp:cNvPr id="0" name=""/>
        <dsp:cNvSpPr/>
      </dsp:nvSpPr>
      <dsp:spPr>
        <a:xfrm>
          <a:off x="3596743" y="1628191"/>
          <a:ext cx="1806999" cy="1534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068136"/>
              <a:satOff val="8392"/>
              <a:lumOff val="224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KRITERIJAI:</a:t>
          </a:r>
          <a:endParaRPr lang="lt-LT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Veiklos planavimas, organizavimas; </a:t>
          </a:r>
          <a:r>
            <a:rPr lang="lt-LT" sz="1100" b="0" kern="1200" dirty="0" err="1"/>
            <a:t>ugdymo(si</a:t>
          </a:r>
          <a:r>
            <a:rPr lang="lt-LT" sz="1100" b="0" kern="1200" dirty="0"/>
            <a:t>) aplinkos kūrimas; ugdytinių saviraiškos poreikių tenkinimas; renginių organizavimas; inovacijų diegimas, darbas su ugdytinių tėvais.</a:t>
          </a:r>
          <a:endParaRPr lang="lt-LT" sz="1100" b="1" kern="1200" dirty="0"/>
        </a:p>
      </dsp:txBody>
      <dsp:txXfrm>
        <a:off x="3641692" y="1673140"/>
        <a:ext cx="1717101" cy="1444760"/>
      </dsp:txXfrm>
    </dsp:sp>
    <dsp:sp modelId="{3E4B024E-ED48-400B-B38D-FDA510FBDD37}">
      <dsp:nvSpPr>
        <dsp:cNvPr id="0" name=""/>
        <dsp:cNvSpPr/>
      </dsp:nvSpPr>
      <dsp:spPr>
        <a:xfrm>
          <a:off x="3351591" y="704731"/>
          <a:ext cx="245152" cy="312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034"/>
              </a:lnTo>
              <a:lnTo>
                <a:pt x="245152" y="31270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6F9B9-A16A-44DD-BF60-6657CD539046}">
      <dsp:nvSpPr>
        <dsp:cNvPr id="0" name=""/>
        <dsp:cNvSpPr/>
      </dsp:nvSpPr>
      <dsp:spPr>
        <a:xfrm>
          <a:off x="3596743" y="3336009"/>
          <a:ext cx="1782596" cy="991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681763"/>
              <a:satOff val="10070"/>
              <a:lumOff val="269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BŪDAI, FORMOS: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Žvalgomasis, apibendrinantis, teminis, palyginamasis, momentinis, personalinis, savianalizė.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0" kern="1200" dirty="0"/>
        </a:p>
      </dsp:txBody>
      <dsp:txXfrm>
        <a:off x="3625783" y="3365049"/>
        <a:ext cx="1724516" cy="933432"/>
      </dsp:txXfrm>
    </dsp:sp>
    <dsp:sp modelId="{6F413790-37B6-4557-9FE5-D4CE6448A60A}">
      <dsp:nvSpPr>
        <dsp:cNvPr id="0" name=""/>
        <dsp:cNvSpPr/>
      </dsp:nvSpPr>
      <dsp:spPr>
        <a:xfrm>
          <a:off x="3351591" y="704731"/>
          <a:ext cx="245152" cy="4142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2269"/>
              </a:lnTo>
              <a:lnTo>
                <a:pt x="245152" y="41422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BCC3C-DFC2-403E-93B6-D09066AD4219}">
      <dsp:nvSpPr>
        <dsp:cNvPr id="0" name=""/>
        <dsp:cNvSpPr/>
      </dsp:nvSpPr>
      <dsp:spPr>
        <a:xfrm>
          <a:off x="3596743" y="4500681"/>
          <a:ext cx="1802156" cy="692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295390"/>
              <a:satOff val="11749"/>
              <a:lumOff val="3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VERTINTOJAI: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direktorius, pavaduotojas ugdymui, švietimo skyrius, tėvai,</a:t>
          </a:r>
        </a:p>
      </dsp:txBody>
      <dsp:txXfrm>
        <a:off x="3617030" y="4520968"/>
        <a:ext cx="1761582" cy="652064"/>
      </dsp:txXfrm>
    </dsp:sp>
    <dsp:sp modelId="{08A7C56C-E63E-413E-85D0-EA9AC1012237}">
      <dsp:nvSpPr>
        <dsp:cNvPr id="0" name=""/>
        <dsp:cNvSpPr/>
      </dsp:nvSpPr>
      <dsp:spPr>
        <a:xfrm>
          <a:off x="5904282" y="12093"/>
          <a:ext cx="2450347" cy="692638"/>
        </a:xfrm>
        <a:prstGeom prst="roundRect">
          <a:avLst>
            <a:gd name="adj" fmla="val 10000"/>
          </a:avLst>
        </a:prstGeom>
        <a:solidFill>
          <a:schemeClr val="accent4">
            <a:hueOff val="6749898"/>
            <a:satOff val="18462"/>
            <a:lumOff val="4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kern="1200" dirty="0"/>
            <a:t>ŪKINĖS VEIKLOS</a:t>
          </a:r>
        </a:p>
      </dsp:txBody>
      <dsp:txXfrm>
        <a:off x="5924569" y="32380"/>
        <a:ext cx="2409773" cy="652064"/>
      </dsp:txXfrm>
    </dsp:sp>
    <dsp:sp modelId="{867D6D06-DF47-43BC-9E88-F70BCF07C8D4}">
      <dsp:nvSpPr>
        <dsp:cNvPr id="0" name=""/>
        <dsp:cNvSpPr/>
      </dsp:nvSpPr>
      <dsp:spPr>
        <a:xfrm>
          <a:off x="6149317" y="704731"/>
          <a:ext cx="245034" cy="519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478"/>
              </a:lnTo>
              <a:lnTo>
                <a:pt x="245034" y="5194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839E8-70A7-4FAC-BA4B-543070ABCDEC}">
      <dsp:nvSpPr>
        <dsp:cNvPr id="0" name=""/>
        <dsp:cNvSpPr/>
      </dsp:nvSpPr>
      <dsp:spPr>
        <a:xfrm>
          <a:off x="6394351" y="877891"/>
          <a:ext cx="1846175" cy="692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909017"/>
              <a:satOff val="13427"/>
              <a:lumOff val="35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b="1" strike="sngStrike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NEPEDAGOGINIS PERSONALAS</a:t>
          </a:r>
        </a:p>
      </dsp:txBody>
      <dsp:txXfrm>
        <a:off x="6414638" y="898178"/>
        <a:ext cx="1805601" cy="652064"/>
      </dsp:txXfrm>
    </dsp:sp>
    <dsp:sp modelId="{24E88314-D8D1-4420-A0F4-0DB145A91828}">
      <dsp:nvSpPr>
        <dsp:cNvPr id="0" name=""/>
        <dsp:cNvSpPr/>
      </dsp:nvSpPr>
      <dsp:spPr>
        <a:xfrm>
          <a:off x="6149317" y="704731"/>
          <a:ext cx="245034" cy="138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276"/>
              </a:lnTo>
              <a:lnTo>
                <a:pt x="245034" y="13852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41069-7284-4643-9B52-557BAE3FBE73}">
      <dsp:nvSpPr>
        <dsp:cNvPr id="0" name=""/>
        <dsp:cNvSpPr/>
      </dsp:nvSpPr>
      <dsp:spPr>
        <a:xfrm>
          <a:off x="6394351" y="1743689"/>
          <a:ext cx="1890836" cy="692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522644"/>
              <a:satOff val="15105"/>
              <a:lumOff val="40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KRITERIJUS: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Darbo užduočių atlikimas, sanitarinis švietimas, įvertinimas.</a:t>
          </a:r>
        </a:p>
      </dsp:txBody>
      <dsp:txXfrm>
        <a:off x="6414638" y="1763976"/>
        <a:ext cx="1850262" cy="652064"/>
      </dsp:txXfrm>
    </dsp:sp>
    <dsp:sp modelId="{416B19F5-8501-4C2D-AFB9-87B7C0FCCC85}">
      <dsp:nvSpPr>
        <dsp:cNvPr id="0" name=""/>
        <dsp:cNvSpPr/>
      </dsp:nvSpPr>
      <dsp:spPr>
        <a:xfrm>
          <a:off x="6149317" y="704731"/>
          <a:ext cx="245034" cy="2251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075"/>
              </a:lnTo>
              <a:lnTo>
                <a:pt x="245034" y="22510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590FD-D578-4D3D-9785-697CC1A6CC66}">
      <dsp:nvSpPr>
        <dsp:cNvPr id="0" name=""/>
        <dsp:cNvSpPr/>
      </dsp:nvSpPr>
      <dsp:spPr>
        <a:xfrm>
          <a:off x="6394351" y="2609487"/>
          <a:ext cx="1978363" cy="692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136271"/>
              <a:satOff val="16784"/>
              <a:lumOff val="449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BŪDAI, FORMOS: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personalinis, prevencinis, palyginamasis.</a:t>
          </a:r>
        </a:p>
      </dsp:txBody>
      <dsp:txXfrm>
        <a:off x="6414638" y="2629774"/>
        <a:ext cx="1937789" cy="652064"/>
      </dsp:txXfrm>
    </dsp:sp>
    <dsp:sp modelId="{B5047783-53A2-453D-9F47-B0B49762A196}">
      <dsp:nvSpPr>
        <dsp:cNvPr id="0" name=""/>
        <dsp:cNvSpPr/>
      </dsp:nvSpPr>
      <dsp:spPr>
        <a:xfrm>
          <a:off x="6149317" y="704731"/>
          <a:ext cx="245034" cy="3382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2434"/>
              </a:lnTo>
              <a:lnTo>
                <a:pt x="245034" y="33824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439A0-D699-43DE-B9BD-D9D88E749206}">
      <dsp:nvSpPr>
        <dsp:cNvPr id="0" name=""/>
        <dsp:cNvSpPr/>
      </dsp:nvSpPr>
      <dsp:spPr>
        <a:xfrm>
          <a:off x="6394351" y="3475285"/>
          <a:ext cx="2158627" cy="1223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749898"/>
              <a:satOff val="18462"/>
              <a:lumOff val="4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VERTINTOJAI: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/>
            <a:t>direktorius, </a:t>
          </a:r>
          <a:r>
            <a:rPr lang="lt-LT" sz="1100" b="0" kern="1200" dirty="0" smtClean="0"/>
            <a:t>direktoriaus pavaduotojas ūkio ir bendriesiems klausimams, </a:t>
          </a:r>
          <a:r>
            <a:rPr lang="lt-LT" sz="1100" b="0" kern="1200" dirty="0"/>
            <a:t>bendrosios praktikos slaugytoja</a:t>
          </a:r>
        </a:p>
      </dsp:txBody>
      <dsp:txXfrm>
        <a:off x="6430194" y="3511128"/>
        <a:ext cx="2086941" cy="1152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F8605-A45B-4A0E-8C6A-29D6538D979E}">
      <dsp:nvSpPr>
        <dsp:cNvPr id="0" name=""/>
        <dsp:cNvSpPr/>
      </dsp:nvSpPr>
      <dsp:spPr>
        <a:xfrm>
          <a:off x="3195614" y="2001651"/>
          <a:ext cx="2282125" cy="141930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>
              <a:solidFill>
                <a:schemeClr val="accent3">
                  <a:lumMod val="95000"/>
                </a:schemeClr>
              </a:solidFill>
            </a:rPr>
            <a:t>LOPŠELIS DARŽELIS </a:t>
          </a:r>
          <a:r>
            <a:rPr lang="lt-LT" sz="1200" b="1" kern="1200" dirty="0" smtClean="0">
              <a:solidFill>
                <a:schemeClr val="accent3">
                  <a:lumMod val="95000"/>
                </a:schemeClr>
              </a:solidFill>
            </a:rPr>
            <a:t>„</a:t>
          </a:r>
          <a:r>
            <a:rPr lang="de-DE" sz="1200" b="1" kern="1200" dirty="0" smtClean="0">
              <a:solidFill>
                <a:schemeClr val="accent3">
                  <a:lumMod val="95000"/>
                </a:schemeClr>
              </a:solidFill>
            </a:rPr>
            <a:t>BER</a:t>
          </a:r>
          <a:r>
            <a:rPr lang="lt-LT" sz="1200" b="1" kern="1200" dirty="0" smtClean="0">
              <a:solidFill>
                <a:schemeClr val="accent3">
                  <a:lumMod val="95000"/>
                </a:schemeClr>
              </a:solidFill>
            </a:rPr>
            <a:t>Ž</a:t>
          </a:r>
          <a:r>
            <a:rPr lang="de-DE" sz="1200" b="1" kern="1200" dirty="0" smtClean="0">
              <a:solidFill>
                <a:schemeClr val="accent3">
                  <a:lumMod val="95000"/>
                </a:schemeClr>
              </a:solidFill>
            </a:rPr>
            <a:t>ELIS</a:t>
          </a:r>
          <a:r>
            <a:rPr lang="lt-LT" sz="1100" kern="1200" dirty="0" smtClean="0">
              <a:solidFill>
                <a:schemeClr val="accent3">
                  <a:lumMod val="95000"/>
                </a:schemeClr>
              </a:solidFill>
            </a:rPr>
            <a:t>"</a:t>
          </a:r>
          <a:endParaRPr lang="lt-LT" sz="1100" kern="1200" dirty="0">
            <a:solidFill>
              <a:schemeClr val="accent3">
                <a:lumMod val="95000"/>
              </a:schemeClr>
            </a:solidFill>
          </a:endParaRPr>
        </a:p>
      </dsp:txBody>
      <dsp:txXfrm>
        <a:off x="3529823" y="2209503"/>
        <a:ext cx="1613707" cy="1003598"/>
      </dsp:txXfrm>
    </dsp:sp>
    <dsp:sp modelId="{779D2132-8343-4C33-ABD9-7A8F2C14EC18}">
      <dsp:nvSpPr>
        <dsp:cNvPr id="0" name=""/>
        <dsp:cNvSpPr/>
      </dsp:nvSpPr>
      <dsp:spPr>
        <a:xfrm rot="16200000">
          <a:off x="4059378" y="1485071"/>
          <a:ext cx="554597" cy="482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200" kern="1200"/>
        </a:p>
      </dsp:txBody>
      <dsp:txXfrm>
        <a:off x="4131763" y="1653968"/>
        <a:ext cx="409828" cy="289538"/>
      </dsp:txXfrm>
    </dsp:sp>
    <dsp:sp modelId="{C56DF28B-FCDB-4A7A-B303-B3FBE934B7FD}">
      <dsp:nvSpPr>
        <dsp:cNvPr id="0" name=""/>
        <dsp:cNvSpPr/>
      </dsp:nvSpPr>
      <dsp:spPr>
        <a:xfrm>
          <a:off x="1893830" y="14721"/>
          <a:ext cx="4885693" cy="141930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>
              <a:solidFill>
                <a:schemeClr val="tx1"/>
              </a:solidFill>
              <a:latin typeface="+mn-lt"/>
            </a:rPr>
            <a:t>Institucinis bendradarbiavimas palaikant ir stiprinant vaikų sveikatą: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  <a:latin typeface="+mn-lt"/>
              <a:cs typeface="Times New Roman"/>
            </a:rPr>
            <a:t>▪ pirminės sveikatos priežiūros centras;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  <a:latin typeface="+mn-lt"/>
              <a:cs typeface="Times New Roman"/>
            </a:rPr>
            <a:t>▪ visuomenės sveikatos centras;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  <a:latin typeface="+mn-lt"/>
              <a:cs typeface="Times New Roman"/>
            </a:rPr>
            <a:t>▪ valstybinė maisto ir veterinarinė tarnyba</a:t>
          </a:r>
          <a:endParaRPr lang="lt-LT" sz="1100" kern="1200" dirty="0">
            <a:solidFill>
              <a:schemeClr val="tx1"/>
            </a:solidFill>
            <a:latin typeface="+mn-lt"/>
          </a:endParaRPr>
        </a:p>
      </dsp:txBody>
      <dsp:txXfrm>
        <a:off x="2609323" y="222573"/>
        <a:ext cx="3454707" cy="1003598"/>
      </dsp:txXfrm>
    </dsp:sp>
    <dsp:sp modelId="{E3D129D7-78FA-47F8-B1DE-4E68822EFB28}">
      <dsp:nvSpPr>
        <dsp:cNvPr id="0" name=""/>
        <dsp:cNvSpPr/>
      </dsp:nvSpPr>
      <dsp:spPr>
        <a:xfrm rot="41570">
          <a:off x="5519696" y="2486054"/>
          <a:ext cx="285598" cy="482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74421"/>
            <a:satOff val="-12147"/>
            <a:lumOff val="179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200" kern="1200"/>
        </a:p>
      </dsp:txBody>
      <dsp:txXfrm>
        <a:off x="5519699" y="2582048"/>
        <a:ext cx="199919" cy="289538"/>
      </dsp:txXfrm>
    </dsp:sp>
    <dsp:sp modelId="{45F281CF-A46C-4A73-8B67-46EA571ADDFF}">
      <dsp:nvSpPr>
        <dsp:cNvPr id="0" name=""/>
        <dsp:cNvSpPr/>
      </dsp:nvSpPr>
      <dsp:spPr>
        <a:xfrm>
          <a:off x="5858614" y="1921146"/>
          <a:ext cx="2805265" cy="1651046"/>
        </a:xfrm>
        <a:prstGeom prst="ellipse">
          <a:avLst/>
        </a:prstGeom>
        <a:solidFill>
          <a:schemeClr val="accent2">
            <a:hueOff val="-1674421"/>
            <a:satOff val="-12147"/>
            <a:lumOff val="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>
              <a:solidFill>
                <a:schemeClr val="tx1"/>
              </a:solidFill>
              <a:latin typeface="+mn-lt"/>
            </a:rPr>
            <a:t>Institucinis bendradarbiavimas užtikrinantis vaiko saugumą: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  <a:latin typeface="+mn-lt"/>
              <a:cs typeface="Times New Roman"/>
            </a:rPr>
            <a:t>▪ vaiko teisių apsaugos tarnyba;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  <a:latin typeface="+mn-lt"/>
              <a:cs typeface="Times New Roman"/>
            </a:rPr>
            <a:t>▪ socialinės rūpybos skyrius;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  <a:latin typeface="+mn-lt"/>
              <a:cs typeface="Times New Roman"/>
            </a:rPr>
            <a:t>▪ pedagoginė-psichologinė tarnyba</a:t>
          </a:r>
          <a:endParaRPr lang="lt-LT" sz="1100" kern="1200" dirty="0">
            <a:solidFill>
              <a:schemeClr val="tx1"/>
            </a:solidFill>
            <a:latin typeface="+mn-lt"/>
          </a:endParaRPr>
        </a:p>
      </dsp:txBody>
      <dsp:txXfrm>
        <a:off x="6269436" y="2162936"/>
        <a:ext cx="1983621" cy="1167466"/>
      </dsp:txXfrm>
    </dsp:sp>
    <dsp:sp modelId="{297AFAF7-9DF0-4CD8-A506-A88BCF4EED86}">
      <dsp:nvSpPr>
        <dsp:cNvPr id="0" name=""/>
        <dsp:cNvSpPr/>
      </dsp:nvSpPr>
      <dsp:spPr>
        <a:xfrm rot="5400000">
          <a:off x="4036561" y="3460592"/>
          <a:ext cx="633730" cy="482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348843"/>
            <a:satOff val="-24294"/>
            <a:lumOff val="358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200" kern="1200"/>
        </a:p>
      </dsp:txBody>
      <dsp:txXfrm>
        <a:off x="4108946" y="3484720"/>
        <a:ext cx="488961" cy="289538"/>
      </dsp:txXfrm>
    </dsp:sp>
    <dsp:sp modelId="{C14DF8BF-6129-4F9D-B00A-25AB569B080D}">
      <dsp:nvSpPr>
        <dsp:cNvPr id="0" name=""/>
        <dsp:cNvSpPr/>
      </dsp:nvSpPr>
      <dsp:spPr>
        <a:xfrm>
          <a:off x="2077203" y="4010588"/>
          <a:ext cx="4518945" cy="1375290"/>
        </a:xfrm>
        <a:prstGeom prst="ellipse">
          <a:avLst/>
        </a:prstGeom>
        <a:solidFill>
          <a:schemeClr val="accent2">
            <a:hueOff val="-3348843"/>
            <a:satOff val="-24294"/>
            <a:lumOff val="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>
              <a:solidFill>
                <a:schemeClr val="tx1">
                  <a:lumMod val="50000"/>
                </a:schemeClr>
              </a:solidFill>
              <a:latin typeface="+mn-lt"/>
            </a:rPr>
            <a:t>Edukacinis </a:t>
          </a:r>
          <a:r>
            <a:rPr lang="lt-LT" sz="1100" b="1" kern="1200" dirty="0" smtClean="0">
              <a:solidFill>
                <a:schemeClr val="tx1">
                  <a:lumMod val="50000"/>
                </a:schemeClr>
              </a:solidFill>
              <a:latin typeface="+mn-lt"/>
            </a:rPr>
            <a:t>bendradarbiavimas</a:t>
          </a:r>
          <a:r>
            <a:rPr lang="lt-LT" sz="1100" b="1" kern="1200" dirty="0">
              <a:solidFill>
                <a:schemeClr val="tx1">
                  <a:lumMod val="50000"/>
                </a:schemeClr>
              </a:solidFill>
              <a:latin typeface="+mn-lt"/>
            </a:rPr>
            <a:t>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▪ Klaipėdos pedagogų švietimo ir kultūros centru;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▪ KU Tęstinių studijų institutu;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▪ Klaipėdos Valstybinė 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kolegija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1" kern="1200" dirty="0">
            <a:solidFill>
              <a:schemeClr val="tx1"/>
            </a:solidFill>
          </a:endParaRPr>
        </a:p>
      </dsp:txBody>
      <dsp:txXfrm>
        <a:off x="2738987" y="4211995"/>
        <a:ext cx="3195377" cy="972476"/>
      </dsp:txXfrm>
    </dsp:sp>
    <dsp:sp modelId="{39E602A1-8045-429F-B897-613F1ADA420F}">
      <dsp:nvSpPr>
        <dsp:cNvPr id="0" name=""/>
        <dsp:cNvSpPr/>
      </dsp:nvSpPr>
      <dsp:spPr>
        <a:xfrm rot="10883171">
          <a:off x="2916943" y="2438057"/>
          <a:ext cx="197574" cy="482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023264"/>
            <a:satOff val="-36441"/>
            <a:lumOff val="5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200" kern="1200"/>
        </a:p>
      </dsp:txBody>
      <dsp:txXfrm rot="10800000">
        <a:off x="2976206" y="2535286"/>
        <a:ext cx="138302" cy="289538"/>
      </dsp:txXfrm>
    </dsp:sp>
    <dsp:sp modelId="{C1D36E49-AD79-4E39-8144-C676817063EB}">
      <dsp:nvSpPr>
        <dsp:cNvPr id="0" name=""/>
        <dsp:cNvSpPr/>
      </dsp:nvSpPr>
      <dsp:spPr>
        <a:xfrm>
          <a:off x="0" y="1221195"/>
          <a:ext cx="2824213" cy="2838676"/>
        </a:xfrm>
        <a:prstGeom prst="ellipse">
          <a:avLst/>
        </a:prstGeom>
        <a:solidFill>
          <a:schemeClr val="accent2">
            <a:hueOff val="-5023264"/>
            <a:satOff val="-36441"/>
            <a:lumOff val="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>
              <a:solidFill>
                <a:schemeClr val="tx1"/>
              </a:solidFill>
              <a:latin typeface="+mn-lt"/>
            </a:rPr>
            <a:t>Metodinis bendradarbiavimas su ugdymo įstaigomis: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lopšeliais </a:t>
          </a: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-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darželiais </a:t>
          </a: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"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Vyturėlis</a:t>
          </a:r>
          <a:r>
            <a:rPr lang="de-DE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,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 „Ąžuoliukas“</a:t>
          </a:r>
          <a:endParaRPr lang="lt-LT" sz="1100" b="0" kern="1200" dirty="0">
            <a:solidFill>
              <a:schemeClr val="tx1"/>
            </a:solidFill>
            <a:latin typeface="+mn-lt"/>
            <a:cs typeface="Times New Roman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Šilutės </a:t>
          </a: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lopšeliu-darželiu 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„Ąžuoliukas";</a:t>
          </a:r>
          <a:endParaRPr lang="lt-LT" sz="1100" b="0" kern="1200" dirty="0">
            <a:solidFill>
              <a:schemeClr val="tx1"/>
            </a:solidFill>
            <a:latin typeface="+mn-lt"/>
            <a:cs typeface="Times New Roman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▪ mokykla-darželiu 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„Versmė";</a:t>
          </a:r>
          <a:endParaRPr lang="lt-LT" sz="1100" b="0" kern="1200" dirty="0">
            <a:solidFill>
              <a:schemeClr val="tx1"/>
            </a:solidFill>
            <a:latin typeface="+mn-lt"/>
            <a:cs typeface="Times New Roman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Vyturio </a:t>
          </a: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pagrindine mokykla;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L.Stulpino </a:t>
          </a: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pagrindine mokykla;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▪ </a:t>
          </a:r>
          <a:r>
            <a:rPr lang="lt-LT" sz="1100" b="0" kern="1200" dirty="0" smtClean="0">
              <a:solidFill>
                <a:schemeClr val="tx1"/>
              </a:solidFill>
              <a:latin typeface="+mn-lt"/>
              <a:cs typeface="Times New Roman"/>
            </a:rPr>
            <a:t>P.Mašioto </a:t>
          </a:r>
          <a:r>
            <a:rPr lang="lt-LT" sz="1100" b="0" kern="1200" dirty="0">
              <a:solidFill>
                <a:schemeClr val="tx1"/>
              </a:solidFill>
              <a:latin typeface="+mn-lt"/>
              <a:cs typeface="Times New Roman"/>
            </a:rPr>
            <a:t>pagrindine mokykla</a:t>
          </a:r>
          <a:r>
            <a:rPr lang="lt-LT" sz="1100" b="0" kern="1200" dirty="0">
              <a:solidFill>
                <a:schemeClr val="tx1"/>
              </a:solidFill>
              <a:latin typeface="Times New Roman"/>
              <a:cs typeface="Times New Roman"/>
            </a:rPr>
            <a:t>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0" kern="1200" dirty="0">
            <a:latin typeface="Times New Roman"/>
            <a:cs typeface="Times New Roman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0" kern="1200" dirty="0"/>
        </a:p>
      </dsp:txBody>
      <dsp:txXfrm>
        <a:off x="413596" y="1636909"/>
        <a:ext cx="1997021" cy="2007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F43D4-BC4A-4041-A981-4AFFB0F8340A}">
      <dsp:nvSpPr>
        <dsp:cNvPr id="0" name=""/>
        <dsp:cNvSpPr/>
      </dsp:nvSpPr>
      <dsp:spPr>
        <a:xfrm>
          <a:off x="34866" y="117456"/>
          <a:ext cx="6931660" cy="14728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>
              <a:solidFill>
                <a:schemeClr val="tx1"/>
              </a:solidFill>
            </a:rPr>
            <a:t>UGDYMO PROGRAMOS PRINCIPAI</a:t>
          </a:r>
          <a:r>
            <a:rPr lang="lt-LT" sz="1400" b="1" kern="1200" dirty="0">
              <a:solidFill>
                <a:schemeClr val="tx1"/>
              </a:solidFill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b="0" kern="1200" dirty="0">
              <a:solidFill>
                <a:schemeClr val="tx1"/>
              </a:solidFill>
            </a:rPr>
            <a:t>DEMOKRATIŠKUMO </a:t>
          </a:r>
          <a:endParaRPr lang="lt-LT" sz="1000" b="0" strike="sngStrike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b="0" kern="1200" dirty="0">
              <a:solidFill>
                <a:schemeClr val="tx1"/>
              </a:solidFill>
            </a:rPr>
            <a:t>SOCIALINIO IR EMOCINIO KRYPTINGUMO </a:t>
          </a:r>
          <a:endParaRPr lang="lt-LT" sz="1000" b="0" strike="sngStrike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b="0" kern="1200" dirty="0">
              <a:solidFill>
                <a:schemeClr val="tx1"/>
              </a:solidFill>
            </a:rPr>
            <a:t>INTEGRUOTO UGDYMO </a:t>
          </a:r>
          <a:endParaRPr lang="lt-LT" sz="1000" b="0" strike="sngStrike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b="0" kern="1200" dirty="0">
              <a:solidFill>
                <a:schemeClr val="tx1"/>
              </a:solidFill>
            </a:rPr>
            <a:t>LANKSTUMO </a:t>
          </a:r>
          <a:endParaRPr lang="lt-LT" sz="1000" b="0" strike="sngStrike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b="0" kern="1200" dirty="0">
              <a:solidFill>
                <a:schemeClr val="tx1"/>
              </a:solidFill>
            </a:rPr>
            <a:t>TĘSTINUMO </a:t>
          </a:r>
          <a:endParaRPr lang="lt-LT" sz="1000" b="0" strike="sngStrike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b="0" kern="1200" dirty="0">
              <a:solidFill>
                <a:schemeClr val="tx1"/>
              </a:solidFill>
            </a:rPr>
            <a:t>TAUTIŠKUMO </a:t>
          </a:r>
          <a:endParaRPr lang="lt-LT" sz="1000" b="0" strike="sngStrike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100" b="0" kern="1200" dirty="0"/>
        </a:p>
      </dsp:txBody>
      <dsp:txXfrm>
        <a:off x="78006" y="160596"/>
        <a:ext cx="5508235" cy="1386611"/>
      </dsp:txXfrm>
    </dsp:sp>
    <dsp:sp modelId="{0DFB6EDD-C9DF-4997-8D32-0E48D3105A21}">
      <dsp:nvSpPr>
        <dsp:cNvPr id="0" name=""/>
        <dsp:cNvSpPr/>
      </dsp:nvSpPr>
      <dsp:spPr>
        <a:xfrm>
          <a:off x="606381" y="1760533"/>
          <a:ext cx="6931660" cy="1210085"/>
        </a:xfrm>
        <a:prstGeom prst="roundRect">
          <a:avLst>
            <a:gd name="adj" fmla="val 10000"/>
          </a:avLst>
        </a:prstGeom>
        <a:solidFill>
          <a:schemeClr val="accent2">
            <a:hueOff val="-1674421"/>
            <a:satOff val="-12147"/>
            <a:lumOff val="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>
              <a:solidFill>
                <a:schemeClr val="tx1"/>
              </a:solidFill>
            </a:rPr>
            <a:t>Į </a:t>
          </a:r>
          <a:r>
            <a:rPr lang="lt-LT" sz="1100" b="1" kern="1200" dirty="0" smtClean="0">
              <a:solidFill>
                <a:schemeClr val="tx1"/>
              </a:solidFill>
            </a:rPr>
            <a:t>INDIVIDUALIĄ UGDYMO PROGRAMĄ   </a:t>
          </a:r>
          <a:r>
            <a:rPr lang="lt-LT" sz="1100" b="1" strike="noStrike" kern="1200" dirty="0" smtClean="0">
              <a:solidFill>
                <a:schemeClr val="tx1">
                  <a:lumMod val="50000"/>
                </a:schemeClr>
              </a:solidFill>
            </a:rPr>
            <a:t>INTEGRUOJAMOS</a:t>
          </a:r>
          <a:r>
            <a:rPr lang="lt-LT" sz="1100" b="1" strike="noStrike" kern="1200" dirty="0" smtClean="0">
              <a:solidFill>
                <a:srgbClr val="FF0000"/>
              </a:solidFill>
            </a:rPr>
            <a:t> </a:t>
          </a:r>
          <a:r>
            <a:rPr lang="lt-LT" sz="1100" b="1" kern="1200" dirty="0" smtClean="0">
              <a:solidFill>
                <a:schemeClr val="tx1"/>
              </a:solidFill>
            </a:rPr>
            <a:t>PROGRAMOS</a:t>
          </a:r>
          <a:r>
            <a:rPr lang="lt-LT" sz="1100" b="1" kern="1200" dirty="0">
              <a:solidFill>
                <a:schemeClr val="tx1"/>
              </a:solidFill>
            </a:rPr>
            <a:t>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  <a:latin typeface="Times New Roman"/>
              <a:cs typeface="Times New Roman"/>
            </a:rPr>
            <a:t>▪ </a:t>
          </a:r>
          <a:r>
            <a:rPr lang="lt-LT" sz="1100" kern="1200" dirty="0" smtClean="0">
              <a:solidFill>
                <a:schemeClr val="tx1"/>
              </a:solidFill>
              <a:latin typeface="Times New Roman"/>
              <a:cs typeface="Times New Roman"/>
            </a:rPr>
            <a:t>„SVEIKOS IR SAUGIOS GYVENSENOS";</a:t>
          </a:r>
          <a:endParaRPr lang="lt-LT" sz="1100" kern="1200" dirty="0">
            <a:solidFill>
              <a:schemeClr val="tx1"/>
            </a:solidFill>
            <a:latin typeface="Times New Roman"/>
            <a:cs typeface="Times New Roman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  <a:latin typeface="Times New Roman"/>
              <a:cs typeface="Times New Roman"/>
            </a:rPr>
            <a:t>▪ </a:t>
          </a:r>
          <a:r>
            <a:rPr lang="lt-LT" sz="1100" kern="1200" dirty="0" smtClean="0">
              <a:solidFill>
                <a:schemeClr val="tx1"/>
              </a:solidFill>
              <a:latin typeface="Times New Roman"/>
              <a:cs typeface="Times New Roman"/>
            </a:rPr>
            <a:t>„NETRADICINIO MENINIO UGDYMO".</a:t>
          </a:r>
          <a:endParaRPr lang="lt-LT" sz="1100" kern="1200" dirty="0">
            <a:solidFill>
              <a:schemeClr val="tx1"/>
            </a:solidFill>
          </a:endParaRPr>
        </a:p>
      </dsp:txBody>
      <dsp:txXfrm>
        <a:off x="641823" y="1795975"/>
        <a:ext cx="5493693" cy="1139201"/>
      </dsp:txXfrm>
    </dsp:sp>
    <dsp:sp modelId="{C9D83871-A1E1-4135-ADF0-A90517B42D89}">
      <dsp:nvSpPr>
        <dsp:cNvPr id="0" name=""/>
        <dsp:cNvSpPr/>
      </dsp:nvSpPr>
      <dsp:spPr>
        <a:xfrm>
          <a:off x="1249362" y="3117859"/>
          <a:ext cx="6931660" cy="1210085"/>
        </a:xfrm>
        <a:prstGeom prst="roundRect">
          <a:avLst>
            <a:gd name="adj" fmla="val 10000"/>
          </a:avLst>
        </a:prstGeom>
        <a:solidFill>
          <a:schemeClr val="accent2">
            <a:hueOff val="-3348843"/>
            <a:satOff val="-24294"/>
            <a:lumOff val="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</a:rPr>
            <a:t>UGDYMO PROGRAMOS TURINYS IŠDĖSTYTAS PAGAL TEMAS, ATSIŽVELGIANT Į VAIKŲ AMŽIŲ: </a:t>
          </a:r>
          <a:r>
            <a:rPr lang="lt-LT" sz="1100" kern="1200" dirty="0" smtClean="0">
              <a:solidFill>
                <a:schemeClr val="tx1"/>
              </a:solidFill>
            </a:rPr>
            <a:t>1-3 M</a:t>
          </a:r>
          <a:r>
            <a:rPr lang="lt-LT" sz="1100" kern="1200" dirty="0">
              <a:solidFill>
                <a:schemeClr val="tx1"/>
              </a:solidFill>
            </a:rPr>
            <a:t>. IR  </a:t>
          </a:r>
          <a:r>
            <a:rPr lang="lt-LT" sz="1100" kern="1200" dirty="0" smtClean="0">
              <a:solidFill>
                <a:schemeClr val="tx1"/>
              </a:solidFill>
            </a:rPr>
            <a:t>3-6 M</a:t>
          </a:r>
          <a:r>
            <a:rPr lang="lt-LT" sz="1100" kern="1200" dirty="0">
              <a:solidFill>
                <a:schemeClr val="tx1"/>
              </a:solidFill>
            </a:rPr>
            <a:t>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</a:rPr>
            <a:t>IKIMOKYKLINIO </a:t>
          </a:r>
          <a:r>
            <a:rPr lang="lt-LT" sz="1100" kern="1200" dirty="0" smtClean="0">
              <a:solidFill>
                <a:schemeClr val="tx1"/>
              </a:solidFill>
            </a:rPr>
            <a:t>Vaikų AMŽIAUS  UGDYTINOS </a:t>
          </a:r>
          <a:r>
            <a:rPr lang="lt-LT" sz="1100" kern="1200" dirty="0">
              <a:solidFill>
                <a:schemeClr val="tx1"/>
              </a:solidFill>
            </a:rPr>
            <a:t>KOMPETENCIJOS: SOCIALINĖ, KOMUNIKAVIMO, PAŽINIMO, SVEIKATOS SAUGOJIMO, MENINĖ.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</a:rPr>
            <a:t>ANKSTYVOJO AMŽIAUS </a:t>
          </a:r>
          <a:r>
            <a:rPr lang="lt-LT" sz="1100" kern="1200" dirty="0" smtClean="0">
              <a:solidFill>
                <a:schemeClr val="tx1"/>
              </a:solidFill>
            </a:rPr>
            <a:t> UGDYTINIŲ </a:t>
          </a:r>
          <a:r>
            <a:rPr lang="lt-LT" sz="1100" kern="1200" dirty="0">
              <a:solidFill>
                <a:schemeClr val="tx1"/>
              </a:solidFill>
            </a:rPr>
            <a:t>GEBĖJIMAI: HIGIENOS, SAVITARNOS,  SAVARANKIŠKUMO, BENDRAVIMO, KOMUNIKAVIMO IR KT.</a:t>
          </a:r>
        </a:p>
      </dsp:txBody>
      <dsp:txXfrm>
        <a:off x="1284804" y="3153301"/>
        <a:ext cx="5502358" cy="1139201"/>
      </dsp:txXfrm>
    </dsp:sp>
    <dsp:sp modelId="{290A75FA-D0A9-4970-BA3D-348C592A45DF}">
      <dsp:nvSpPr>
        <dsp:cNvPr id="0" name=""/>
        <dsp:cNvSpPr/>
      </dsp:nvSpPr>
      <dsp:spPr>
        <a:xfrm>
          <a:off x="1732914" y="4493712"/>
          <a:ext cx="6931660" cy="934670"/>
        </a:xfrm>
        <a:prstGeom prst="roundRect">
          <a:avLst>
            <a:gd name="adj" fmla="val 10000"/>
          </a:avLst>
        </a:prstGeom>
        <a:solidFill>
          <a:schemeClr val="accent2">
            <a:hueOff val="-5023264"/>
            <a:satOff val="-36441"/>
            <a:lumOff val="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tx1"/>
              </a:solidFill>
            </a:rPr>
            <a:t>TAIKOMI UGDYMO METODA: DISKUSIJOS, INDIVIDUALUS DARBAS, DARBAS GRUPĖMIS, MODELIAVIMAS, "SMEGENŲ ŠTURMAS", PROJEKTŲ RENGIMAS", EKSPERIMENTAS, STEBĖJIMAS, DEMONSTRAVIMAS, ĮVAIRIOS INFORMACIJOS ŠALTINIŲ ANALIZĖ , APDOROJIMASI R RINKIMAS, INSCENIZACIJA,  ASOCIACIJŲ, IDĖJŲ , ANALOGIJŲ KŪRIMAS,VAIDMENINIAI ŽAIDIMAI, DIDAKTINĖS UŽDUOTYS IR KT.</a:t>
          </a:r>
        </a:p>
      </dsp:txBody>
      <dsp:txXfrm>
        <a:off x="1760290" y="4521088"/>
        <a:ext cx="5509825" cy="879918"/>
      </dsp:txXfrm>
    </dsp:sp>
    <dsp:sp modelId="{D4A78C82-438F-428B-9640-E96150CCAE38}">
      <dsp:nvSpPr>
        <dsp:cNvPr id="0" name=""/>
        <dsp:cNvSpPr/>
      </dsp:nvSpPr>
      <dsp:spPr>
        <a:xfrm>
          <a:off x="6145104" y="992517"/>
          <a:ext cx="786555" cy="786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3600" kern="1200"/>
        </a:p>
      </dsp:txBody>
      <dsp:txXfrm>
        <a:off x="6322079" y="992517"/>
        <a:ext cx="432605" cy="591883"/>
      </dsp:txXfrm>
    </dsp:sp>
    <dsp:sp modelId="{AD3CC63E-6477-4B74-ACB2-4113061D7672}">
      <dsp:nvSpPr>
        <dsp:cNvPr id="0" name=""/>
        <dsp:cNvSpPr/>
      </dsp:nvSpPr>
      <dsp:spPr>
        <a:xfrm>
          <a:off x="6725630" y="2422618"/>
          <a:ext cx="786555" cy="786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685290"/>
            <a:satOff val="-10160"/>
            <a:lumOff val="772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685290"/>
              <a:satOff val="-10160"/>
              <a:lumOff val="7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3600" kern="1200"/>
        </a:p>
      </dsp:txBody>
      <dsp:txXfrm>
        <a:off x="6902605" y="2422618"/>
        <a:ext cx="432605" cy="591883"/>
      </dsp:txXfrm>
    </dsp:sp>
    <dsp:sp modelId="{A07D1E42-80BC-43BA-9D1C-6CF5332992AE}">
      <dsp:nvSpPr>
        <dsp:cNvPr id="0" name=""/>
        <dsp:cNvSpPr/>
      </dsp:nvSpPr>
      <dsp:spPr>
        <a:xfrm>
          <a:off x="7297492" y="3852719"/>
          <a:ext cx="786555" cy="786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370579"/>
            <a:satOff val="-20321"/>
            <a:lumOff val="1544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370579"/>
              <a:satOff val="-20321"/>
              <a:lumOff val="15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3600" kern="1200"/>
        </a:p>
      </dsp:txBody>
      <dsp:txXfrm>
        <a:off x="7474467" y="3852719"/>
        <a:ext cx="432605" cy="5918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037C1-5E63-4769-B3FD-2258C243F633}">
      <dsp:nvSpPr>
        <dsp:cNvPr id="0" name=""/>
        <dsp:cNvSpPr/>
      </dsp:nvSpPr>
      <dsp:spPr>
        <a:xfrm rot="5400000">
          <a:off x="5342460" y="-2005207"/>
          <a:ext cx="1299519" cy="5639736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BENDRI TĖVŲ SUSIRINKIMAI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GRUPIŲ TĖVŲ SUSIRINKIMAI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INDIVIDUALŪS POKALBIAI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INFORMACINIAI STENDAI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INFORMACINIAI APLANKAI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LANKSTINUKAI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RENGINIŲ PROGRAMOS</a:t>
          </a:r>
        </a:p>
      </dsp:txBody>
      <dsp:txXfrm rot="-5400000">
        <a:off x="3172352" y="228338"/>
        <a:ext cx="5576299" cy="1172645"/>
      </dsp:txXfrm>
    </dsp:sp>
    <dsp:sp modelId="{6549E2EB-633E-488D-ADBE-A08C0F14D04B}">
      <dsp:nvSpPr>
        <dsp:cNvPr id="0" name=""/>
        <dsp:cNvSpPr/>
      </dsp:nvSpPr>
      <dsp:spPr>
        <a:xfrm>
          <a:off x="0" y="2461"/>
          <a:ext cx="3172351" cy="1624399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>
              <a:solidFill>
                <a:schemeClr val="tx1"/>
              </a:solidFill>
            </a:rPr>
            <a:t>TĖVŲ INFORMAVIMAS</a:t>
          </a:r>
        </a:p>
      </dsp:txBody>
      <dsp:txXfrm>
        <a:off x="79297" y="81758"/>
        <a:ext cx="3013757" cy="1465805"/>
      </dsp:txXfrm>
    </dsp:sp>
    <dsp:sp modelId="{45172327-74B3-486B-B0DF-C4BEEE13DC55}">
      <dsp:nvSpPr>
        <dsp:cNvPr id="0" name=""/>
        <dsp:cNvSpPr/>
      </dsp:nvSpPr>
      <dsp:spPr>
        <a:xfrm rot="5400000">
          <a:off x="5342460" y="-299588"/>
          <a:ext cx="1299519" cy="5639736"/>
        </a:xfrm>
        <a:prstGeom prst="round2SameRect">
          <a:avLst/>
        </a:prstGeom>
        <a:solidFill>
          <a:schemeClr val="accent3">
            <a:lumMod val="95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UGDOMOSIOS VEIKLOS PLANAVIMAS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PROJEKTINĖ VEIKLA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ATVIRŲ DURŲ DIENOS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RENGINIŲ, IŠVYKŲ ORGANIZAVIMAS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UGDOMOSIOS APLINKOS KŪRIMAS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VAIKŲ PASIEKIMŲ VERTINIMAS</a:t>
          </a:r>
        </a:p>
      </dsp:txBody>
      <dsp:txXfrm rot="-5400000">
        <a:off x="3172352" y="1933957"/>
        <a:ext cx="5576299" cy="1172645"/>
      </dsp:txXfrm>
    </dsp:sp>
    <dsp:sp modelId="{3A95610A-C012-43DE-8EB2-716746496270}">
      <dsp:nvSpPr>
        <dsp:cNvPr id="0" name=""/>
        <dsp:cNvSpPr/>
      </dsp:nvSpPr>
      <dsp:spPr>
        <a:xfrm>
          <a:off x="0" y="1708080"/>
          <a:ext cx="3172351" cy="1624399"/>
        </a:xfrm>
        <a:prstGeom prst="roundRect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>
              <a:solidFill>
                <a:schemeClr val="tx1"/>
              </a:solidFill>
            </a:rPr>
            <a:t>TĖVŲ DALYVAVIMAS UGDYMO PROCESE</a:t>
          </a:r>
        </a:p>
      </dsp:txBody>
      <dsp:txXfrm>
        <a:off x="79297" y="1787377"/>
        <a:ext cx="3013757" cy="1465805"/>
      </dsp:txXfrm>
    </dsp:sp>
    <dsp:sp modelId="{C3DAA73D-5382-4E8C-B1A8-A03CDCB06154}">
      <dsp:nvSpPr>
        <dsp:cNvPr id="0" name=""/>
        <dsp:cNvSpPr/>
      </dsp:nvSpPr>
      <dsp:spPr>
        <a:xfrm rot="5400000">
          <a:off x="5342460" y="1406031"/>
          <a:ext cx="1299519" cy="5639736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UGDYMO PROGRAMŲ PRISTATYMAS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PROJEKTŲ PRISTATYMAS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PRANEŠIMAI, PASKAITOS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 dirty="0"/>
            <a:t>SPECIALISTŲ, KONSULTAVIMAS PASKAITOS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200" kern="1200"/>
            <a:t>METODINĖS LITERATŪROS PRISTATYMAS</a:t>
          </a:r>
        </a:p>
      </dsp:txBody>
      <dsp:txXfrm rot="-5400000">
        <a:off x="3172352" y="3639577"/>
        <a:ext cx="5576299" cy="1172645"/>
      </dsp:txXfrm>
    </dsp:sp>
    <dsp:sp modelId="{0ECE71A3-880C-4345-A834-C0CC77A212E8}">
      <dsp:nvSpPr>
        <dsp:cNvPr id="0" name=""/>
        <dsp:cNvSpPr/>
      </dsp:nvSpPr>
      <dsp:spPr>
        <a:xfrm>
          <a:off x="0" y="3413699"/>
          <a:ext cx="3172351" cy="1624399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>
              <a:solidFill>
                <a:schemeClr val="accent3">
                  <a:lumMod val="95000"/>
                </a:schemeClr>
              </a:solidFill>
            </a:rPr>
            <a:t>TĖVŲ ŠVIETIMAS</a:t>
          </a:r>
        </a:p>
      </dsp:txBody>
      <dsp:txXfrm>
        <a:off x="79297" y="3492996"/>
        <a:ext cx="3013757" cy="14658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FBF3-A50C-4746-A386-C520925ADB21}">
      <dsp:nvSpPr>
        <dsp:cNvPr id="0" name=""/>
        <dsp:cNvSpPr/>
      </dsp:nvSpPr>
      <dsp:spPr>
        <a:xfrm>
          <a:off x="0" y="4093651"/>
          <a:ext cx="8664575" cy="1252056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 smtClean="0"/>
            <a:t>PASIEKIMŲ REZULTATŲ PANAUDOJIMAS: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 smtClean="0"/>
            <a:t>VADOVAI:  </a:t>
          </a:r>
          <a:r>
            <a:rPr lang="lt-LT" sz="900" b="1" kern="1200" dirty="0" smtClean="0"/>
            <a:t>UGDYMO(SI) APLINKAI TOBULINTI, UGDYMO PROCESUI ATNAUJINTI, INOVACIJOMS DIEGTI, METODINĖMS REKOMENDACIJOMS RENGTI.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 smtClean="0"/>
            <a:t>PEDAGOGAI: </a:t>
          </a:r>
          <a:r>
            <a:rPr lang="lt-LT" sz="900" b="1" kern="1200" dirty="0" smtClean="0"/>
            <a:t> UGDYMO KOKYBEI GERINTI, VEIKLAI PLANUOTI, INFORMACIJAI UGDYTINIŲ TĖVAMS TEIKTI, TIKSLINGIEMS UGDYMO, BEI KOREKCIJOS METODAMS IR BŪDAMS PASIRINKTI.</a:t>
          </a:r>
          <a:endParaRPr lang="lt-LT" sz="1100" b="1" kern="1200" dirty="0"/>
        </a:p>
      </dsp:txBody>
      <dsp:txXfrm>
        <a:off x="0" y="4093651"/>
        <a:ext cx="8664575" cy="1252056"/>
      </dsp:txXfrm>
    </dsp:sp>
    <dsp:sp modelId="{6A12BE37-5A2C-460E-A449-2AFB95F37081}">
      <dsp:nvSpPr>
        <dsp:cNvPr id="0" name=""/>
        <dsp:cNvSpPr/>
      </dsp:nvSpPr>
      <dsp:spPr>
        <a:xfrm rot="10800000">
          <a:off x="0" y="2426868"/>
          <a:ext cx="8664575" cy="1695271"/>
        </a:xfrm>
        <a:prstGeom prst="upArrowCallout">
          <a:avLst/>
        </a:prstGeom>
        <a:solidFill>
          <a:schemeClr val="accent6">
            <a:shade val="50000"/>
            <a:hueOff val="220431"/>
            <a:satOff val="-14678"/>
            <a:lumOff val="30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/>
            <a:t>PASIEKIMŲ APTARIMAS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 smtClean="0">
              <a:latin typeface="Times New Roman"/>
              <a:cs typeface="Times New Roman"/>
            </a:rPr>
            <a:t>▪ SU VAIKAIS;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 smtClean="0">
              <a:latin typeface="Times New Roman"/>
              <a:cs typeface="Times New Roman"/>
            </a:rPr>
            <a:t>▪ MOKYTOJŲ IR METODINĖJE TARYBOSE;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 smtClean="0">
              <a:latin typeface="Times New Roman"/>
              <a:cs typeface="Times New Roman"/>
            </a:rPr>
            <a:t>▪ SPECIALIOJO UGDYMO KOMISIJIJE;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b="1" kern="1200" dirty="0" smtClean="0">
              <a:latin typeface="Times New Roman"/>
              <a:cs typeface="Times New Roman"/>
            </a:rPr>
            <a:t>▪ INDIVIDUALIOSE POKALBIUOSE SU TĖVAI</a:t>
          </a:r>
          <a:endParaRPr lang="lt-LT" sz="1100" b="1" kern="1200" dirty="0"/>
        </a:p>
      </dsp:txBody>
      <dsp:txXfrm rot="10800000">
        <a:off x="0" y="2426868"/>
        <a:ext cx="8664575" cy="1101536"/>
      </dsp:txXfrm>
    </dsp:sp>
    <dsp:sp modelId="{20587288-C296-4EDE-AA9A-D804880AD4A6}">
      <dsp:nvSpPr>
        <dsp:cNvPr id="0" name=""/>
        <dsp:cNvSpPr/>
      </dsp:nvSpPr>
      <dsp:spPr>
        <a:xfrm rot="10800000">
          <a:off x="0" y="108548"/>
          <a:ext cx="8664575" cy="2437300"/>
        </a:xfrm>
        <a:prstGeom prst="upArrowCallout">
          <a:avLst/>
        </a:prstGeom>
        <a:solidFill>
          <a:schemeClr val="accent6">
            <a:shade val="50000"/>
            <a:hueOff val="220431"/>
            <a:satOff val="-14678"/>
            <a:lumOff val="30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/>
            <a:t>VERTINIMO TIKSLAS: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b="0" kern="1200" dirty="0" smtClean="0"/>
            <a:t>PADĖTI VAIKUI UGDYTIS IR BRĘSTI KAIP ASMENYBEI;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b="0" kern="1200" dirty="0" smtClean="0"/>
            <a:t> PATEIKTI INFORMACIJĄ APIE UGDYTINŲ PATIRTĮ, PASIEKIMUS IR PAŽANGĄ;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b="0" strike="noStrike" kern="1200" dirty="0" smtClean="0">
              <a:solidFill>
                <a:schemeClr val="bg1"/>
              </a:solidFill>
            </a:rPr>
            <a:t>  MATYTI </a:t>
          </a:r>
          <a:r>
            <a:rPr lang="lt-LT" sz="1000" b="0" strike="sngStrike" kern="1200" dirty="0" smtClean="0">
              <a:solidFill>
                <a:schemeClr val="bg1"/>
              </a:solidFill>
            </a:rPr>
            <a:t> </a:t>
          </a:r>
          <a:r>
            <a:rPr lang="lt-LT" sz="1000" b="0" kern="1200" dirty="0" smtClean="0"/>
            <a:t>ĮSTAIGOS DARBO SĖKMĘ, PRIIMTI PAGRĮSTUS SPRENDIMUS.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000" kern="1200" dirty="0"/>
        </a:p>
      </dsp:txBody>
      <dsp:txXfrm rot="-10800000">
        <a:off x="0" y="108548"/>
        <a:ext cx="8664575" cy="855492"/>
      </dsp:txXfrm>
    </dsp:sp>
    <dsp:sp modelId="{D963BA68-8185-446E-9A5F-D29BE22158A1}">
      <dsp:nvSpPr>
        <dsp:cNvPr id="0" name=""/>
        <dsp:cNvSpPr/>
      </dsp:nvSpPr>
      <dsp:spPr>
        <a:xfrm>
          <a:off x="0" y="990590"/>
          <a:ext cx="4353475" cy="770468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50" b="1" kern="1200" dirty="0" smtClean="0"/>
            <a:t>VERTINTIJAI</a:t>
          </a:r>
          <a:r>
            <a:rPr lang="lt-LT" sz="1050" b="1" kern="1200" dirty="0"/>
            <a:t>: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900" kern="1200" dirty="0">
              <a:latin typeface="Times New Roman"/>
              <a:cs typeface="Times New Roman"/>
            </a:rPr>
            <a:t>▪ VADOVAI</a:t>
          </a:r>
          <a:r>
            <a:rPr lang="lt-LT" sz="900" kern="1200" dirty="0" smtClean="0">
              <a:latin typeface="Times New Roman"/>
              <a:cs typeface="Times New Roman"/>
            </a:rPr>
            <a:t>;</a:t>
          </a:r>
          <a:endParaRPr lang="lt-LT" sz="900" kern="1200" dirty="0">
            <a:latin typeface="Times New Roman"/>
            <a:cs typeface="Times New Roman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900" kern="1200" dirty="0">
              <a:latin typeface="Times New Roman"/>
              <a:cs typeface="Times New Roman"/>
            </a:rPr>
            <a:t>▪ PEDAGOGAI;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900" kern="1200" dirty="0">
              <a:latin typeface="Times New Roman"/>
              <a:cs typeface="Times New Roman"/>
            </a:rPr>
            <a:t>▪ TĖVAI</a:t>
          </a:r>
          <a:r>
            <a:rPr lang="lt-LT" sz="900" kern="1200" dirty="0" smtClean="0">
              <a:latin typeface="Times New Roman"/>
              <a:cs typeface="Times New Roman"/>
            </a:rPr>
            <a:t>;</a:t>
          </a:r>
          <a:endParaRPr lang="lt-LT" sz="900" kern="1200" dirty="0">
            <a:latin typeface="Times New Roman"/>
            <a:cs typeface="Times New Roman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900" kern="1200" dirty="0"/>
        </a:p>
      </dsp:txBody>
      <dsp:txXfrm>
        <a:off x="0" y="990590"/>
        <a:ext cx="4353475" cy="770468"/>
      </dsp:txXfrm>
    </dsp:sp>
    <dsp:sp modelId="{0CAE38F4-0D9A-469B-B925-2AA8BB14DFB7}">
      <dsp:nvSpPr>
        <dsp:cNvPr id="0" name=""/>
        <dsp:cNvSpPr/>
      </dsp:nvSpPr>
      <dsp:spPr>
        <a:xfrm>
          <a:off x="4355099" y="990590"/>
          <a:ext cx="4309475" cy="758515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200" b="1" kern="1200" dirty="0"/>
            <a:t>METODAI: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900" kern="1200" dirty="0">
              <a:latin typeface="Times New Roman"/>
              <a:cs typeface="Times New Roman"/>
            </a:rPr>
            <a:t>▪ VEIKLOS STEBĖJIMAS;▪ POKALBIAI;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900" kern="1200" dirty="0">
              <a:latin typeface="Times New Roman"/>
              <a:cs typeface="Times New Roman"/>
            </a:rPr>
            <a:t>▪ PROJEKTAI;▪ DISKUSIJOS;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900" kern="1200" dirty="0">
              <a:latin typeface="Times New Roman"/>
              <a:cs typeface="Times New Roman"/>
            </a:rPr>
            <a:t>▪ PALYGINIMAS</a:t>
          </a:r>
          <a:endParaRPr lang="lt-LT" sz="900" kern="1200" dirty="0"/>
        </a:p>
      </dsp:txBody>
      <dsp:txXfrm>
        <a:off x="4355099" y="990590"/>
        <a:ext cx="4309475" cy="758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649510-B349-4B12-81EF-EAC664EA2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6DEC-57AF-4F4E-9EB6-6C16F4D75D7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2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989C3-6BEC-4FD7-AAA8-DC2A129E2AF9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772400" cy="70485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194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43750" y="381000"/>
            <a:ext cx="184785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00200" y="381000"/>
            <a:ext cx="539115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002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b="1" dirty="0" smtClean="0"/>
              <a:t>LOPŠELIS- DARŽELIS “BERŽELIS”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lt-LT" sz="2800" b="1" dirty="0" smtClean="0"/>
              <a:t/>
            </a:r>
            <a:br>
              <a:rPr lang="lt-LT" sz="2800" b="1" dirty="0" smtClean="0"/>
            </a:br>
            <a:r>
              <a:rPr lang="de-DE" sz="2800" dirty="0" smtClean="0"/>
              <a:t> </a:t>
            </a:r>
            <a:r>
              <a:rPr lang="lt-L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 </a:t>
            </a:r>
            <a:endParaRPr lang="en-US" sz="28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b="1" dirty="0" smtClean="0"/>
              <a:t>ISTORIJA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260649"/>
            <a:ext cx="7315200" cy="576063"/>
          </a:xfrm>
        </p:spPr>
        <p:txBody>
          <a:bodyPr/>
          <a:lstStyle/>
          <a:p>
            <a:r>
              <a:rPr lang="lt-LT" sz="3800" b="1" dirty="0" smtClean="0"/>
              <a:t>VERTYBĖS:</a:t>
            </a:r>
            <a:endParaRPr lang="de-AT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00200" y="1124744"/>
            <a:ext cx="731520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lt-LT" sz="1800" dirty="0"/>
              <a:t>Kiekvienas žmogus yra vertybė.</a:t>
            </a:r>
          </a:p>
          <a:p>
            <a:pPr marL="0" indent="0" algn="just">
              <a:buNone/>
            </a:pPr>
            <a:r>
              <a:rPr lang="lt-LT" sz="1800" dirty="0"/>
              <a:t>Didžiuojamės mokiniu – auginame mokyklą.</a:t>
            </a:r>
          </a:p>
          <a:p>
            <a:pPr marL="0" indent="0" algn="just">
              <a:buNone/>
            </a:pPr>
            <a:r>
              <a:rPr lang="lt-LT" sz="1800" dirty="0"/>
              <a:t>Bendravimas ir bendradarbiavimas, įgyvendinant valstybės ir savivaldybės politiką.</a:t>
            </a:r>
          </a:p>
          <a:p>
            <a:pPr marL="0" indent="0" algn="just">
              <a:buNone/>
            </a:pPr>
            <a:r>
              <a:rPr lang="lt-LT" sz="1800" dirty="0"/>
              <a:t>Nuolatinis mokymasis ir kompetencijų ugdymas.</a:t>
            </a:r>
          </a:p>
          <a:p>
            <a:pPr marL="0" indent="0" algn="just">
              <a:buNone/>
            </a:pPr>
            <a:r>
              <a:rPr lang="lt-LT" sz="1800" dirty="0"/>
              <a:t>Pagarba, tolerancija, dėmesys mokyklos bendruomenės nariams.</a:t>
            </a:r>
          </a:p>
          <a:p>
            <a:pPr marL="0" indent="0" algn="just">
              <a:buNone/>
            </a:pPr>
            <a:r>
              <a:rPr lang="lt-LT" sz="1800" dirty="0"/>
              <a:t>Humaniškumas, demokratiškumas ir atsinaujinimas.</a:t>
            </a:r>
          </a:p>
          <a:p>
            <a:pPr marL="0" indent="0" algn="just">
              <a:buNone/>
            </a:pPr>
            <a:r>
              <a:rPr lang="lt-LT" sz="1800" dirty="0"/>
              <a:t>Tautinis identiškumas, etninis unikalumas, pilietiškumas.</a:t>
            </a:r>
          </a:p>
          <a:p>
            <a:pPr marL="0" indent="0" algn="just">
              <a:buNone/>
            </a:pPr>
            <a:r>
              <a:rPr lang="lt-LT" sz="1800" dirty="0"/>
              <a:t>Kiekvienas žmogus turi teisę ir galimybę būti tuo, kuo gali ir nori būti.</a:t>
            </a:r>
          </a:p>
          <a:p>
            <a:pPr marL="0" indent="0" algn="just">
              <a:buNone/>
            </a:pPr>
            <a:r>
              <a:rPr lang="lt-LT" sz="1800" dirty="0"/>
              <a:t>Kiekvieno laisvė veikti – tai ir jo atsakomybė už savo veiksmus ir poelgius.</a:t>
            </a:r>
          </a:p>
          <a:p>
            <a:pPr marL="0" indent="0" algn="just">
              <a:buNone/>
            </a:pPr>
            <a:r>
              <a:rPr lang="lt-LT" sz="1800" dirty="0"/>
              <a:t>Kiekvieno gabumai ir talentas yra išskirtinio ugdymo vertybė.</a:t>
            </a:r>
          </a:p>
          <a:p>
            <a:pPr marL="0" indent="0" algn="just">
              <a:buNone/>
            </a:pPr>
            <a:r>
              <a:rPr lang="lt-LT" sz="1800" dirty="0"/>
              <a:t>Kiekvienas  žmogus yra savo ateities ir laisvės kūrėjas.</a:t>
            </a:r>
          </a:p>
          <a:p>
            <a:pPr marL="0" indent="0" algn="just">
              <a:buNone/>
            </a:pPr>
            <a:r>
              <a:rPr lang="lt-LT" sz="1800" dirty="0"/>
              <a:t>Pats vertingiausias žmogaus turtas yra jo fizinė, dvasinė, protinė ir emocinė sveikata.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86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LOP</a:t>
            </a:r>
            <a:r>
              <a:rPr lang="lt-LT" sz="3200" dirty="0" smtClean="0"/>
              <a:t>ŠELIO – DARŽELIO “BERŽELIS” UGDYTINIŲ SKAIČIUS </a:t>
            </a:r>
            <a:r>
              <a:rPr lang="de-DE" sz="3200" dirty="0" smtClean="0"/>
              <a:t> 2010 – 2014m.</a:t>
            </a:r>
            <a:endParaRPr lang="de-DE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500166" y="1295400"/>
          <a:ext cx="7429552" cy="506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91434" cy="882673"/>
          </a:xfrm>
        </p:spPr>
        <p:txBody>
          <a:bodyPr/>
          <a:lstStyle/>
          <a:p>
            <a:r>
              <a:rPr lang="de-DE" sz="2800" dirty="0" smtClean="0"/>
              <a:t>T</a:t>
            </a:r>
            <a:r>
              <a:rPr lang="lt-LT" sz="2800" dirty="0" smtClean="0"/>
              <a:t>ĖVELIŲ PARAMA LOPŠELIUI – DARŽELIUI  “BERŽELIS” </a:t>
            </a:r>
            <a:r>
              <a:rPr lang="de-DE" sz="2800" dirty="0" smtClean="0"/>
              <a:t>2010 – 2014 m.</a:t>
            </a:r>
            <a:endParaRPr lang="de-DE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643042" y="1500174"/>
          <a:ext cx="73152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91434" cy="882673"/>
          </a:xfrm>
        </p:spPr>
        <p:txBody>
          <a:bodyPr/>
          <a:lstStyle/>
          <a:p>
            <a:r>
              <a:rPr lang="de-DE" sz="3200" dirty="0" smtClean="0"/>
              <a:t>L</a:t>
            </a:r>
            <a:r>
              <a:rPr lang="lt-LT" sz="3200" dirty="0" smtClean="0"/>
              <a:t>ĖŠOS SKIRTOS KVALIFIKACIJOS TOBULINIMUI </a:t>
            </a:r>
            <a:r>
              <a:rPr lang="de-DE" sz="3200" dirty="0" smtClean="0"/>
              <a:t>2010 – 2014m. (SUMA)</a:t>
            </a:r>
            <a:endParaRPr lang="de-DE" sz="3200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idx="1"/>
          </p:nvPr>
        </p:nvGraphicFramePr>
        <p:xfrm>
          <a:off x="1428728" y="1295400"/>
          <a:ext cx="7486672" cy="520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91434" cy="882673"/>
          </a:xfrm>
        </p:spPr>
        <p:txBody>
          <a:bodyPr/>
          <a:lstStyle/>
          <a:p>
            <a:r>
              <a:rPr lang="de-DE" sz="2800" dirty="0" smtClean="0"/>
              <a:t>L</a:t>
            </a:r>
            <a:r>
              <a:rPr lang="lt-LT" sz="2800" dirty="0" smtClean="0"/>
              <a:t>ĖŠOS SKIRTOS KVALIFIKACIJOS TOBULINIMUI </a:t>
            </a:r>
            <a:r>
              <a:rPr lang="de-DE" sz="2800" dirty="0" smtClean="0"/>
              <a:t>2010 – 2014m. (VIDURKIS)</a:t>
            </a:r>
            <a:endParaRPr lang="de-DE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500166" y="1295400"/>
          <a:ext cx="7415234" cy="520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LAIKAS SKIRTAS </a:t>
            </a:r>
            <a:r>
              <a:rPr lang="lt-LT" sz="2800" dirty="0" smtClean="0"/>
              <a:t>KVALIFIKACIJOS TOBULINIMUI </a:t>
            </a:r>
            <a:r>
              <a:rPr lang="de-DE" sz="2800" dirty="0" smtClean="0"/>
              <a:t>2010 – 2014m. (VIDURKIS)</a:t>
            </a:r>
            <a:endParaRPr lang="de-DE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500166" y="1428736"/>
          <a:ext cx="741523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1434" cy="1000132"/>
          </a:xfrm>
        </p:spPr>
        <p:txBody>
          <a:bodyPr/>
          <a:lstStyle/>
          <a:p>
            <a:r>
              <a:rPr lang="de-DE" sz="3000" dirty="0" smtClean="0"/>
              <a:t>ATESTUOT</a:t>
            </a:r>
            <a:r>
              <a:rPr lang="lt-LT" sz="3000" dirty="0" smtClean="0"/>
              <a:t>Ų PEDAGOGŲ SKAIČIUS</a:t>
            </a:r>
            <a:r>
              <a:rPr lang="de-DE" sz="3000" dirty="0" smtClean="0"/>
              <a:t> 2011-2013m.</a:t>
            </a:r>
            <a:endParaRPr lang="de-DE" sz="3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428728" y="1295400"/>
          <a:ext cx="7486672" cy="520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91434" cy="1000132"/>
          </a:xfrm>
        </p:spPr>
        <p:txBody>
          <a:bodyPr/>
          <a:lstStyle/>
          <a:p>
            <a:r>
              <a:rPr lang="de-DE" sz="2800" dirty="0" smtClean="0"/>
              <a:t>ATESTUOTI DARBUOTOJAI </a:t>
            </a:r>
            <a:br>
              <a:rPr lang="de-DE" sz="2800" dirty="0" smtClean="0"/>
            </a:br>
            <a:r>
              <a:rPr lang="de-DE" sz="2800" dirty="0" smtClean="0"/>
              <a:t>2011 - 2014m.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00166" y="1785926"/>
            <a:ext cx="7415234" cy="4714908"/>
          </a:xfrm>
        </p:spPr>
        <p:txBody>
          <a:bodyPr/>
          <a:lstStyle/>
          <a:p>
            <a:pPr algn="ctr">
              <a:buNone/>
            </a:pPr>
            <a:r>
              <a:rPr lang="de-DE" sz="2800" b="1" dirty="0" smtClean="0"/>
              <a:t>2011m.</a:t>
            </a:r>
          </a:p>
          <a:p>
            <a:pPr algn="ctr">
              <a:buNone/>
            </a:pPr>
            <a:r>
              <a:rPr lang="de-DE" sz="2400" dirty="0" smtClean="0"/>
              <a:t>1 – </a:t>
            </a:r>
            <a:r>
              <a:rPr lang="de-DE" sz="2400" dirty="0" err="1" smtClean="0"/>
              <a:t>aukl</a:t>
            </a:r>
            <a:r>
              <a:rPr lang="lt-LT" sz="2400" dirty="0" err="1" smtClean="0"/>
              <a:t>ėtojo</a:t>
            </a:r>
            <a:r>
              <a:rPr lang="lt-LT" sz="2400" dirty="0" smtClean="0"/>
              <a:t> metodininko </a:t>
            </a:r>
            <a:r>
              <a:rPr lang="de-DE" sz="2400" dirty="0" err="1" smtClean="0"/>
              <a:t>kategorija</a:t>
            </a:r>
            <a:endParaRPr lang="lt-LT" sz="2400" dirty="0" smtClean="0"/>
          </a:p>
          <a:p>
            <a:pPr algn="ctr">
              <a:buNone/>
            </a:pPr>
            <a:r>
              <a:rPr lang="de-DE" sz="2800" b="1" dirty="0" smtClean="0"/>
              <a:t>2012m.</a:t>
            </a:r>
          </a:p>
          <a:p>
            <a:pPr algn="ctr">
              <a:buNone/>
            </a:pPr>
            <a:r>
              <a:rPr lang="de-DE" sz="2400" dirty="0" smtClean="0"/>
              <a:t>1 – II </a:t>
            </a:r>
            <a:r>
              <a:rPr lang="de-DE" sz="2400" dirty="0" err="1" smtClean="0"/>
              <a:t>vadybin</a:t>
            </a:r>
            <a:r>
              <a:rPr lang="lt-LT" sz="2400" dirty="0" smtClean="0"/>
              <a:t>ė</a:t>
            </a:r>
            <a:r>
              <a:rPr lang="de-DE" sz="2400" dirty="0" smtClean="0"/>
              <a:t> </a:t>
            </a:r>
            <a:r>
              <a:rPr lang="de-DE" sz="2400" dirty="0" err="1" smtClean="0"/>
              <a:t>kategorija</a:t>
            </a:r>
            <a:endParaRPr lang="de-DE" sz="2400" dirty="0" smtClean="0"/>
          </a:p>
          <a:p>
            <a:pPr algn="ctr">
              <a:buNone/>
            </a:pPr>
            <a:r>
              <a:rPr lang="de-DE" sz="2800" b="1" dirty="0" smtClean="0"/>
              <a:t>2013m.</a:t>
            </a:r>
          </a:p>
          <a:p>
            <a:pPr algn="ctr">
              <a:buNone/>
            </a:pPr>
            <a:r>
              <a:rPr lang="de-DE" sz="2400" dirty="0" smtClean="0"/>
              <a:t>1 – </a:t>
            </a:r>
            <a:r>
              <a:rPr lang="de-DE" sz="2400" dirty="0" err="1" smtClean="0"/>
              <a:t>Vyr</a:t>
            </a:r>
            <a:r>
              <a:rPr lang="de-DE" sz="2400" dirty="0" smtClean="0"/>
              <a:t>. </a:t>
            </a:r>
            <a:r>
              <a:rPr lang="de-DE" sz="2400" dirty="0" err="1" smtClean="0"/>
              <a:t>aukl</a:t>
            </a:r>
            <a:r>
              <a:rPr lang="lt-LT" sz="2400" dirty="0" smtClean="0"/>
              <a:t>ė</a:t>
            </a:r>
            <a:r>
              <a:rPr lang="de-DE" sz="2400" dirty="0" err="1" smtClean="0"/>
              <a:t>tojo</a:t>
            </a:r>
            <a:r>
              <a:rPr lang="de-DE" sz="2400" dirty="0" smtClean="0"/>
              <a:t> </a:t>
            </a:r>
            <a:r>
              <a:rPr lang="de-DE" sz="2400" dirty="0" err="1" smtClean="0"/>
              <a:t>kategorija</a:t>
            </a:r>
            <a:endParaRPr lang="de-DE" sz="2400" dirty="0" smtClean="0"/>
          </a:p>
          <a:p>
            <a:pPr algn="ctr">
              <a:buNone/>
            </a:pPr>
            <a:r>
              <a:rPr lang="de-DE" sz="2400" dirty="0" smtClean="0"/>
              <a:t>1 – </a:t>
            </a:r>
            <a:r>
              <a:rPr lang="de-DE" sz="2400" dirty="0" err="1" smtClean="0"/>
              <a:t>aukl</a:t>
            </a:r>
            <a:r>
              <a:rPr lang="lt-LT" sz="2400" dirty="0" smtClean="0"/>
              <a:t>ė</a:t>
            </a:r>
            <a:r>
              <a:rPr lang="de-DE" sz="2400" dirty="0" err="1" smtClean="0"/>
              <a:t>tojo</a:t>
            </a:r>
            <a:r>
              <a:rPr lang="de-DE" sz="2400" dirty="0" smtClean="0"/>
              <a:t> </a:t>
            </a:r>
            <a:r>
              <a:rPr lang="de-DE" sz="2400" dirty="0" err="1" smtClean="0"/>
              <a:t>metodininko</a:t>
            </a:r>
            <a:r>
              <a:rPr lang="de-DE" sz="2400" dirty="0" smtClean="0"/>
              <a:t> </a:t>
            </a:r>
            <a:r>
              <a:rPr lang="de-DE" sz="2400" dirty="0" err="1" smtClean="0"/>
              <a:t>kategorija</a:t>
            </a:r>
            <a:endParaRPr lang="de-DE" sz="2400" dirty="0" smtClean="0"/>
          </a:p>
          <a:p>
            <a:pPr algn="ctr">
              <a:buNone/>
            </a:pPr>
            <a:r>
              <a:rPr lang="de-DE" sz="2800" b="1" dirty="0" smtClean="0"/>
              <a:t>2014m.</a:t>
            </a:r>
          </a:p>
          <a:p>
            <a:pPr algn="ctr">
              <a:buNone/>
            </a:pPr>
            <a:r>
              <a:rPr lang="de-DE" sz="2400" dirty="0" smtClean="0"/>
              <a:t>1 – </a:t>
            </a:r>
            <a:r>
              <a:rPr lang="de-DE" sz="2400" dirty="0" err="1" smtClean="0"/>
              <a:t>aukl</a:t>
            </a:r>
            <a:r>
              <a:rPr lang="lt-LT" sz="2400" dirty="0" smtClean="0"/>
              <a:t>ė</a:t>
            </a:r>
            <a:r>
              <a:rPr lang="de-DE" sz="2400" dirty="0" err="1" smtClean="0"/>
              <a:t>tojo</a:t>
            </a:r>
            <a:r>
              <a:rPr lang="de-DE" sz="2400" dirty="0" smtClean="0"/>
              <a:t> </a:t>
            </a:r>
            <a:r>
              <a:rPr lang="de-DE" sz="2400" dirty="0" err="1" smtClean="0"/>
              <a:t>metodininko</a:t>
            </a:r>
            <a:r>
              <a:rPr lang="de-DE" sz="2400" dirty="0" smtClean="0"/>
              <a:t> </a:t>
            </a:r>
            <a:r>
              <a:rPr lang="de-DE" sz="2400" dirty="0" err="1" smtClean="0"/>
              <a:t>kategorija</a:t>
            </a:r>
            <a:endParaRPr lang="de-DE" sz="2400" dirty="0" smtClean="0"/>
          </a:p>
          <a:p>
            <a:pPr algn="ctr">
              <a:buNone/>
            </a:pP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i="1" dirty="0" smtClean="0"/>
              <a:t/>
            </a:r>
            <a:br>
              <a:rPr lang="de-DE" sz="3600" b="1" i="1" dirty="0" smtClean="0"/>
            </a:br>
            <a:r>
              <a:rPr lang="lt-LT" sz="3600" b="1" dirty="0" smtClean="0"/>
              <a:t>VEIKLOS  </a:t>
            </a:r>
            <a:r>
              <a:rPr lang="lt-LT" sz="3600" b="1" dirty="0"/>
              <a:t>PRINCIPAI</a:t>
            </a:r>
            <a:r>
              <a:rPr lang="lt-LT" b="1" dirty="0"/>
              <a:t/>
            </a:r>
            <a:br>
              <a:rPr lang="lt-LT" b="1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268760"/>
            <a:ext cx="7443936" cy="5112568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000" b="1" dirty="0"/>
              <a:t>Bendravimo ir bendradarbiavimo principas</a:t>
            </a:r>
            <a:r>
              <a:rPr lang="lt-LT" sz="2000" dirty="0"/>
              <a:t> - įgyvendinant valstybės, savivaldybės ir mokyklos politiką.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000" b="1" dirty="0"/>
              <a:t>Nuolatinio tobulėjimo principas</a:t>
            </a:r>
            <a:r>
              <a:rPr lang="lt-LT" sz="2000" dirty="0"/>
              <a:t> -  mokymasis bei profesinių kompetencijų </a:t>
            </a:r>
            <a:r>
              <a:rPr lang="lt-LT" sz="2000" dirty="0" smtClean="0">
                <a:solidFill>
                  <a:schemeClr val="tx1">
                    <a:lumMod val="50000"/>
                  </a:schemeClr>
                </a:solidFill>
              </a:rPr>
              <a:t>tobulinimas.</a:t>
            </a:r>
            <a:endParaRPr lang="lt-LT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000" b="1" dirty="0"/>
              <a:t>Pagarbos, tolerancijos principai</a:t>
            </a:r>
            <a:r>
              <a:rPr lang="lt-LT" sz="2000" dirty="0"/>
              <a:t> - dėmesys, bendruomenei, švietimo paslaugų vartotojams.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000" b="1" dirty="0"/>
              <a:t>Aktualumo principas</a:t>
            </a:r>
            <a:r>
              <a:rPr lang="lt-LT" sz="2000" dirty="0"/>
              <a:t> – švietimo siūlomų veiklų pasiūla skirta socialinėms, komunikacinėms, pažinimo, sveikatos saugojimo ir meninėms kompetencijoms ugdyti.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000" b="1" dirty="0"/>
              <a:t>Prieinamumo principas</a:t>
            </a:r>
            <a:r>
              <a:rPr lang="lt-LT" sz="2000" dirty="0"/>
              <a:t> – sudaromos visos sąlygos vaiko kompetencijoms ugdytis. Siūlomos veiklos būdai ir metodai </a:t>
            </a:r>
            <a:r>
              <a:rPr lang="lt-LT" sz="2000" dirty="0" smtClean="0"/>
              <a:t>prieinami visiems </a:t>
            </a:r>
            <a:r>
              <a:rPr lang="lt-LT" sz="2000" dirty="0"/>
              <a:t>vaikams pagal amžių, turimą patirtį, nepriklausomai nuo socialinės padėties.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000" b="1" dirty="0"/>
              <a:t>Racionalumo principas</a:t>
            </a:r>
            <a:r>
              <a:rPr lang="lt-LT" sz="2000" dirty="0"/>
              <a:t> – efektyvus išteklių panaudojimas.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2000" b="1" dirty="0"/>
              <a:t>Atsinaujinimo principai</a:t>
            </a:r>
            <a:r>
              <a:rPr lang="lt-LT" sz="2000" dirty="0"/>
              <a:t> – dėmesys mokyklos modernizavimui.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68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371928" cy="692299"/>
          </a:xfrm>
        </p:spPr>
        <p:txBody>
          <a:bodyPr/>
          <a:lstStyle/>
          <a:p>
            <a:pPr marL="0" indent="0"/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lt-LT" sz="2800" b="1" dirty="0" smtClean="0"/>
              <a:t>LOPŠELIO-DARŽELIO„BERŽELIS“VEIKLOS </a:t>
            </a:r>
            <a:r>
              <a:rPr lang="lt-LT" sz="2800" b="1" dirty="0"/>
              <a:t>KRYPTYS</a:t>
            </a:r>
            <a:r>
              <a:rPr lang="de-DE" sz="4800" b="1" dirty="0"/>
              <a:t/>
            </a:r>
            <a:br>
              <a:rPr lang="de-DE" sz="4800" b="1" dirty="0"/>
            </a:br>
            <a:r>
              <a:rPr lang="lt-LT" dirty="0"/>
              <a:t/>
            </a:r>
            <a:br>
              <a:rPr lang="lt-LT" dirty="0"/>
            </a:b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676400" y="1196752"/>
            <a:ext cx="7315200" cy="5472608"/>
          </a:xfrm>
        </p:spPr>
        <p:txBody>
          <a:bodyPr/>
          <a:lstStyle/>
          <a:p>
            <a:r>
              <a:rPr lang="lt-LT" sz="1800" b="1" dirty="0">
                <a:ea typeface="Verdana" panose="020B0604030504040204" pitchFamily="34" charset="0"/>
                <a:cs typeface="Verdana" panose="020B0604030504040204" pitchFamily="34" charset="0"/>
              </a:rPr>
              <a:t>Įstaiga sėkmingai dirba </a:t>
            </a:r>
            <a:r>
              <a:rPr lang="lt-LT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pasirinkdama netradicinių </a:t>
            </a:r>
            <a:r>
              <a:rPr lang="lt-LT" sz="1800" b="1" dirty="0">
                <a:ea typeface="Verdana" panose="020B0604030504040204" pitchFamily="34" charset="0"/>
                <a:cs typeface="Verdana" panose="020B0604030504040204" pitchFamily="34" charset="0"/>
              </a:rPr>
              <a:t>meninės veiklos metodų taikymo kryptį</a:t>
            </a:r>
            <a:r>
              <a:rPr lang="lt-LT" sz="18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18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80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įstaigoje </a:t>
            </a:r>
            <a:r>
              <a:rPr lang="lt-LT" sz="1800" b="1" dirty="0">
                <a:ea typeface="Verdana" panose="020B0604030504040204" pitchFamily="34" charset="0"/>
                <a:cs typeface="Verdana" panose="020B0604030504040204" pitchFamily="34" charset="0"/>
              </a:rPr>
              <a:t>parengtos programos, kurios integruojamos į bendrą ugdymo programą „Po vaikystės berželiais“: </a:t>
            </a: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Rankų darbai</a:t>
            </a:r>
            <a:endParaRPr lang="lt-LT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Veltinis</a:t>
            </a: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Karpiniai</a:t>
            </a:r>
            <a:endParaRPr lang="lt-LT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Muzika</a:t>
            </a:r>
            <a:endParaRPr lang="lt-LT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Sportas</a:t>
            </a:r>
            <a:endParaRPr lang="lt-LT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de-D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lt-LT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rinė</a:t>
            </a: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veikla</a:t>
            </a:r>
            <a:endParaRPr lang="lt-LT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Logo</a:t>
            </a: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pratybos</a:t>
            </a: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Saugus eismas</a:t>
            </a:r>
            <a:endParaRPr lang="lt-LT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Gamtos pažinimas</a:t>
            </a:r>
            <a:endParaRPr lang="lt-LT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t-LT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Žaidimai</a:t>
            </a:r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54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r="2703"/>
          <a:stretch>
            <a:fillRect/>
          </a:stretch>
        </p:blipFill>
        <p:spPr>
          <a:xfrm>
            <a:off x="1598854" y="1606672"/>
            <a:ext cx="7365634" cy="5001257"/>
          </a:xfrm>
          <a:prstGeom prst="rect">
            <a:avLst/>
          </a:prstGeom>
        </p:spPr>
      </p:pic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1640584" y="5949280"/>
            <a:ext cx="5486400" cy="5667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Lopšelis-darželis „Berželis“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400" dirty="0" smtClean="0">
                <a:cs typeface="Times New Roman" pitchFamily="18" charset="0"/>
              </a:rPr>
              <a:t>Siuvinėti moko auklėtoja metodininkė Irena </a:t>
            </a:r>
            <a:r>
              <a:rPr lang="lt-LT" sz="2400" dirty="0" err="1">
                <a:cs typeface="Times New Roman" pitchFamily="18" charset="0"/>
              </a:rPr>
              <a:t>Š</a:t>
            </a:r>
            <a:r>
              <a:rPr lang="lt-LT" sz="2400" dirty="0" err="1" smtClean="0">
                <a:cs typeface="Times New Roman" pitchFamily="18" charset="0"/>
              </a:rPr>
              <a:t>mitaitė</a:t>
            </a:r>
            <a:r>
              <a:rPr lang="de-DE" sz="3200" dirty="0" smtClean="0">
                <a:cs typeface="Times New Roman" pitchFamily="18" charset="0"/>
              </a:rPr>
              <a:t/>
            </a:r>
            <a:br>
              <a:rPr lang="de-DE" sz="3200" dirty="0" smtClean="0">
                <a:cs typeface="Times New Roman" pitchFamily="18" charset="0"/>
              </a:rPr>
            </a:br>
            <a:endParaRPr lang="de-A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69" y="1295400"/>
            <a:ext cx="6398062" cy="4800600"/>
          </a:xfrm>
        </p:spPr>
      </p:pic>
    </p:spTree>
    <p:extLst>
      <p:ext uri="{BB962C8B-B14F-4D97-AF65-F5344CB8AC3E}">
        <p14:creationId xmlns:p14="http://schemas.microsoft.com/office/powerpoint/2010/main" val="28318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Ežiukas </a:t>
            </a:r>
            <a:r>
              <a:rPr lang="lt-LT" dirty="0" err="1" smtClean="0"/>
              <a:t>dygsneliais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854272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Vaikams smagu karpyti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13152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Karpinių parodėlė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182905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400" dirty="0" smtClean="0"/>
              <a:t>Teatrinius žaidimus organizuoja auklėtoja metodininkė Snieguolė </a:t>
            </a:r>
            <a:r>
              <a:rPr lang="lt-LT" sz="2400" dirty="0" err="1" smtClean="0"/>
              <a:t>Eckert</a:t>
            </a:r>
            <a:endParaRPr lang="lt-LT" sz="24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09136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400" dirty="0" smtClean="0"/>
              <a:t>Saugaus eismo mokomės su auklėtoja metodininke Dalia </a:t>
            </a:r>
            <a:r>
              <a:rPr lang="lt-LT" sz="2400" dirty="0" err="1" smtClean="0"/>
              <a:t>Kilinskiene</a:t>
            </a:r>
            <a:endParaRPr lang="lt-LT" sz="24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916130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400" dirty="0" err="1" smtClean="0"/>
              <a:t>Veltinuką</a:t>
            </a:r>
            <a:r>
              <a:rPr lang="lt-LT" sz="2400" dirty="0" smtClean="0"/>
              <a:t> smagu velti su auklėtoja metodininke Liucija </a:t>
            </a:r>
            <a:r>
              <a:rPr lang="lt-LT" sz="2400" dirty="0" err="1" smtClean="0"/>
              <a:t>Kuzmina</a:t>
            </a:r>
            <a:endParaRPr lang="lt-LT" sz="24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56978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dirty="0" smtClean="0"/>
              <a:t>Vaikučių suveltos </a:t>
            </a:r>
            <a:r>
              <a:rPr lang="lt-LT" sz="3200" dirty="0" err="1" smtClean="0"/>
              <a:t>pirštinytės</a:t>
            </a:r>
            <a:endParaRPr lang="lt-L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49164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000" dirty="0" smtClean="0"/>
              <a:t>Auklėtoja metodininkė Janina </a:t>
            </a:r>
            <a:r>
              <a:rPr lang="lt-LT" sz="2000" dirty="0" err="1" smtClean="0"/>
              <a:t>Čibotar</a:t>
            </a:r>
            <a:r>
              <a:rPr lang="lt-LT" sz="2000" dirty="0" smtClean="0"/>
              <a:t> ir močiutė Joana parodė, kaip vilną reikia verpti</a:t>
            </a:r>
            <a:endParaRPr lang="lt-LT" sz="20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260328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dirty="0" smtClean="0"/>
              <a:t>Smagu sportuoti kartu</a:t>
            </a:r>
            <a:endParaRPr lang="lt-L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09783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b="1" dirty="0" smtClean="0">
                <a:solidFill>
                  <a:schemeClr val="accent6">
                    <a:lumMod val="50000"/>
                  </a:schemeClr>
                </a:solidFill>
              </a:rPr>
              <a:t>Darbo pradžia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400" dirty="0">
                <a:solidFill>
                  <a:schemeClr val="accent6">
                    <a:lumMod val="50000"/>
                  </a:schemeClr>
                </a:solidFill>
              </a:rPr>
              <a:t> Klaipėdos lopšelis-darželis Nr. 66 įsteigtas 1989 m. liepos 21d. Klaipėdos miesto liaudies deputatų tarybos Vykdomojo komiteto sprendimu. Įstaigos vedėja paskirta Tamara Čižienė</a:t>
            </a:r>
            <a:r>
              <a:rPr lang="lt-LT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lt-LT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lt-LT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lt-LT" sz="2400" dirty="0">
                <a:solidFill>
                  <a:schemeClr val="accent6">
                    <a:lumMod val="50000"/>
                  </a:schemeClr>
                </a:solidFill>
              </a:rPr>
              <a:t> 1989 m. gruodžio 28 d. – atidarytos 2 grupės. Iki 1990-01-08 paruoštos patalpos dar  6 grupėms.  Įstaigoje veikė 6 rusakalbių ir 6 lietuviškos grupės.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19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dirty="0" smtClean="0"/>
              <a:t>Žiemos teikiamos pramogos</a:t>
            </a:r>
            <a:endParaRPr lang="lt-L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566103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smtClean="0"/>
              <a:t>„Sudie, darželi. </a:t>
            </a:r>
            <a:r>
              <a:rPr lang="lt-LT" sz="3200" dirty="0" smtClean="0"/>
              <a:t>Aš jau mokinukas“</a:t>
            </a:r>
            <a:endParaRPr lang="lt-L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10250"/>
            <a:ext cx="7315200" cy="4770899"/>
          </a:xfrm>
        </p:spPr>
      </p:pic>
    </p:spTree>
    <p:extLst>
      <p:ext uri="{BB962C8B-B14F-4D97-AF65-F5344CB8AC3E}">
        <p14:creationId xmlns:p14="http://schemas.microsoft.com/office/powerpoint/2010/main" val="254809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63004" cy="882673"/>
          </a:xfrm>
        </p:spPr>
        <p:txBody>
          <a:bodyPr/>
          <a:lstStyle/>
          <a:p>
            <a:pPr algn="ctr"/>
            <a:r>
              <a:rPr lang="lt-LT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LOPŠELIO-DARŽELIO „BERŽELIS“</a:t>
            </a:r>
            <a:r>
              <a:rPr lang="de-DE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de-DE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lt-LT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METODINĖS  VEIKLOS  SISTEMA</a:t>
            </a:r>
            <a:endParaRPr lang="de-DE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57356" y="1214422"/>
            <a:ext cx="5429288" cy="25746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lt-LT" sz="1600" b="1" dirty="0" smtClean="0"/>
              <a:t>Metodinė taryba</a:t>
            </a:r>
            <a:endParaRPr lang="de-DE" sz="1600" dirty="0" smtClean="0"/>
          </a:p>
          <a:p>
            <a:pPr lvl="0"/>
            <a:r>
              <a:rPr lang="lt-LT" sz="1600" dirty="0" smtClean="0"/>
              <a:t>Teikia siūlymus planuojant ugdymo turinį;</a:t>
            </a:r>
            <a:endParaRPr lang="de-DE" sz="1600" dirty="0" smtClean="0"/>
          </a:p>
          <a:p>
            <a:pPr lvl="0"/>
            <a:r>
              <a:rPr lang="lt-LT" sz="1600" dirty="0" smtClean="0"/>
              <a:t>Koordinuoja įstaigos metodinių grupių veiklą;</a:t>
            </a:r>
            <a:endParaRPr lang="de-DE" sz="1600" dirty="0" smtClean="0"/>
          </a:p>
          <a:p>
            <a:pPr lvl="0"/>
            <a:r>
              <a:rPr lang="lt-LT" sz="1600" dirty="0" smtClean="0"/>
              <a:t>Aptaria pedagogų kvalifikacijos tobulinimo poreikius;</a:t>
            </a:r>
            <a:endParaRPr lang="de-DE" sz="1600" dirty="0" smtClean="0"/>
          </a:p>
          <a:p>
            <a:pPr lvl="0"/>
            <a:r>
              <a:rPr lang="lt-LT" sz="1600" dirty="0" smtClean="0"/>
              <a:t>Inicijuoja pedagogų bendradarbiavimą, gerosios patirties sklaidą;</a:t>
            </a:r>
            <a:endParaRPr lang="de-DE" sz="1600" dirty="0" smtClean="0"/>
          </a:p>
          <a:p>
            <a:pPr lvl="0"/>
            <a:r>
              <a:rPr lang="lt-LT" sz="1600" dirty="0" smtClean="0"/>
              <a:t>Vertina pedagogų metodinius darbus, bei praktinę veiklą;</a:t>
            </a:r>
            <a:endParaRPr lang="de-DE" sz="1600" dirty="0" smtClean="0"/>
          </a:p>
          <a:p>
            <a:r>
              <a:rPr lang="lt-LT" sz="1600" dirty="0" smtClean="0"/>
              <a:t>tiria ugdymo priemonių poreikį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 bwMode="auto">
          <a:xfrm>
            <a:off x="395536" y="4357100"/>
            <a:ext cx="4248472" cy="2500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lt-LT" sz="1600" b="1" dirty="0" smtClean="0"/>
          </a:p>
          <a:p>
            <a:pPr algn="just"/>
            <a:r>
              <a:rPr lang="lt-LT" sz="1600" b="1" dirty="0" smtClean="0"/>
              <a:t>Metodinė grupė  „Ikimokyklinukas“</a:t>
            </a:r>
          </a:p>
          <a:p>
            <a:pPr algn="just"/>
            <a:endParaRPr lang="de-DE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lt-LT" sz="1600" dirty="0" smtClean="0"/>
              <a:t>derina pedagogų ugdymo planavimą;</a:t>
            </a:r>
            <a:endParaRPr lang="de-DE" sz="1600" dirty="0" smtClean="0"/>
          </a:p>
          <a:p>
            <a:pPr algn="just">
              <a:buFont typeface="Arial" pitchFamily="34" charset="0"/>
              <a:buChar char="•"/>
            </a:pPr>
            <a:r>
              <a:rPr lang="lt-LT" sz="1600" dirty="0" smtClean="0"/>
              <a:t> vertinimą, ugdymo priemonių pasirinkimą; </a:t>
            </a:r>
          </a:p>
          <a:p>
            <a:pPr algn="just">
              <a:buFont typeface="Arial" pitchFamily="34" charset="0"/>
              <a:buChar char="•"/>
            </a:pPr>
            <a:r>
              <a:rPr lang="lt-LT" sz="1600" dirty="0" smtClean="0"/>
              <a:t> aptaria metodikos naujoves, sukauptą patirtį </a:t>
            </a:r>
          </a:p>
          <a:p>
            <a:pPr algn="just">
              <a:buFont typeface="Arial" pitchFamily="34" charset="0"/>
              <a:buChar char="•"/>
            </a:pPr>
            <a:r>
              <a:rPr lang="lt-LT" sz="1600" dirty="0" smtClean="0"/>
              <a:t>nagrinėja ugdymo kokybę, vaikų pažangą, </a:t>
            </a:r>
          </a:p>
          <a:p>
            <a:pPr algn="just"/>
            <a:r>
              <a:rPr lang="lt-LT" sz="1600" dirty="0" smtClean="0"/>
              <a:t>problemas; </a:t>
            </a:r>
            <a:endParaRPr lang="de-DE" sz="1600" dirty="0" smtClean="0"/>
          </a:p>
          <a:p>
            <a:pPr algn="just">
              <a:buFont typeface="Arial" pitchFamily="34" charset="0"/>
              <a:buChar char="•"/>
            </a:pPr>
            <a:r>
              <a:rPr lang="lt-LT" sz="1600" dirty="0" smtClean="0"/>
              <a:t>dalijasi gerąja patirtimi; </a:t>
            </a:r>
          </a:p>
          <a:p>
            <a:pPr algn="just">
              <a:buFont typeface="Arial" pitchFamily="34" charset="0"/>
              <a:buChar char="•"/>
            </a:pPr>
            <a:r>
              <a:rPr lang="lt-LT" sz="1600" dirty="0" smtClean="0"/>
              <a:t>teikia siūlymus Metodinei tarybai.</a:t>
            </a:r>
            <a:endParaRPr lang="de-DE" sz="16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788024" y="4293096"/>
            <a:ext cx="4355976" cy="25649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endParaRPr lang="de-DE" sz="1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lt-LT" sz="1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Metodinė grupė  „</a:t>
            </a:r>
            <a:r>
              <a:rPr lang="lt-LT" sz="18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Priešmokyklinukas</a:t>
            </a:r>
            <a:r>
              <a:rPr lang="lt-LT" sz="1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endParaRPr lang="de-DE" sz="18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de-DE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hangingPunct="0"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derina pedagogų ugdymo planavimą; </a:t>
            </a:r>
            <a:endParaRPr lang="de-DE" sz="16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l" eaLnBrk="0" hangingPunct="0"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vertinimą, ugdymo priemonių pasirinkimą;</a:t>
            </a:r>
            <a:endParaRPr lang="de-DE" sz="16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l" eaLnBrk="0" hangingPunct="0"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aptaria metodikos naujoves sukauptą patirtį;</a:t>
            </a:r>
          </a:p>
          <a:p>
            <a:pPr lvl="0" algn="l" eaLnBrk="0" hangingPunct="0"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nagrinėja ugdymo kokybę, vaikų pažangą, </a:t>
            </a:r>
          </a:p>
          <a:p>
            <a:pPr lvl="0" algn="l" eaLnBrk="0" hangingPunct="0"/>
            <a:r>
              <a:rPr lang="lt-LT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problemas, ruošiantis mokyklai; </a:t>
            </a:r>
          </a:p>
          <a:p>
            <a:pPr lvl="0" algn="l" eaLnBrk="0" hangingPunct="0"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bendradarbiauja su pradinių klasių pedagogais.</a:t>
            </a:r>
            <a:r>
              <a:rPr lang="de-DE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lt-LT" sz="16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l" eaLnBrk="0" hangingPunct="0"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dalijasi gerąja patirtimi; </a:t>
            </a:r>
            <a:endParaRPr lang="de-DE" sz="16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l" eaLnBrk="0" hangingPunct="0"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teikia siūlymus Metodinei tarybai.</a:t>
            </a:r>
            <a:endParaRPr lang="lt-LT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Pfeil nach unten 13"/>
          <p:cNvSpPr/>
          <p:nvPr/>
        </p:nvSpPr>
        <p:spPr bwMode="auto">
          <a:xfrm>
            <a:off x="2571736" y="3714752"/>
            <a:ext cx="714380" cy="64294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feil nach unten 14"/>
          <p:cNvSpPr/>
          <p:nvPr/>
        </p:nvSpPr>
        <p:spPr bwMode="auto">
          <a:xfrm>
            <a:off x="5724128" y="3717032"/>
            <a:ext cx="642942" cy="64294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00166" y="1071546"/>
            <a:ext cx="7415234" cy="5572164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2016-01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Darbo grupių veiklos tikslingumas.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Šeimų telkimo dalyvauti įstaigos renginiuose numatymas.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2016-05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Sveikatingumo renginių kokybė ir tikslingumas.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Neformaliojo švietimo fizinio ugdymo programos realizavimas.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2016-09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Projektinės veiklos tikslingumas.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Bendradarbiavimo su socialiniais partneriais veiklos efektyvinimas.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Vaikų pasiekimų vertinimo formų aptarimas.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2016-11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Darbo grupių veiklų kokybės aptarimas.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Pagalbos mažesnę patirtį turintiems pedagogams aktualijos.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Metodinės veiklos analizė ir gairės 2017 metams.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400" b="1" dirty="0">
                <a:latin typeface="Calibri"/>
                <a:ea typeface="Calibri"/>
                <a:cs typeface="Times New Roman"/>
              </a:rPr>
              <a:t> </a:t>
            </a:r>
            <a:endParaRPr lang="lt-LT" sz="1400" dirty="0">
              <a:latin typeface="Calibri"/>
              <a:ea typeface="Calibri"/>
              <a:cs typeface="Times New Roman"/>
            </a:endParaRPr>
          </a:p>
          <a:p>
            <a:endParaRPr lang="de-DE" sz="1400" dirty="0"/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57290" y="407386"/>
            <a:ext cx="7774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METODINĖS TARYBOS POSĖDŽIAI</a:t>
            </a:r>
            <a:endParaRPr kumimoji="0" lang="lt-LT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14289"/>
            <a:ext cx="8286808" cy="714381"/>
          </a:xfrm>
        </p:spPr>
        <p:txBody>
          <a:bodyPr/>
          <a:lstStyle/>
          <a:p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METODINIŲ GRUPIŲ VEIKLA</a:t>
            </a:r>
            <a:r>
              <a:rPr lang="de-DE" sz="3200" dirty="0" smtClean="0"/>
              <a:t> </a:t>
            </a:r>
            <a:r>
              <a:rPr lang="de-DE" sz="3200" b="1" dirty="0" smtClean="0"/>
              <a:t>201</a:t>
            </a:r>
            <a:r>
              <a:rPr lang="lt-LT" sz="3200" b="1" dirty="0"/>
              <a:t>6</a:t>
            </a:r>
            <a:r>
              <a:rPr lang="de-DE" sz="3200" b="1" dirty="0" smtClean="0"/>
              <a:t> m.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786314" y="1071546"/>
            <a:ext cx="3857652" cy="50217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800" b="1" dirty="0" err="1" smtClean="0">
                <a:latin typeface="+mj-lt"/>
                <a:ea typeface="Calibri"/>
                <a:cs typeface="Times New Roman"/>
              </a:rPr>
              <a:t>Priešmokyklinukas</a:t>
            </a:r>
            <a:endParaRPr lang="lt-LT" sz="1800" b="1" dirty="0" smtClean="0">
              <a:latin typeface="+mj-lt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lt-LT" sz="1800" b="1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600" b="1" dirty="0">
                <a:latin typeface="+mj-lt"/>
                <a:ea typeface="Calibri"/>
                <a:cs typeface="Times New Roman"/>
              </a:rPr>
              <a:t>Pasitarimai: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Ekologinio ugdymo inovacijos.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Atverkime langą vaikams į gamtą</a:t>
            </a:r>
            <a:r>
              <a:rPr lang="lt-LT" sz="1400" b="1" dirty="0" smtClean="0">
                <a:latin typeface="+mj-lt"/>
                <a:ea typeface="Calibri"/>
                <a:cs typeface="Times New Roman"/>
              </a:rPr>
              <a:t>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lt-LT" sz="1400" b="1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600" b="1" dirty="0">
                <a:latin typeface="+mj-lt"/>
                <a:ea typeface="Calibri"/>
                <a:cs typeface="Times New Roman"/>
              </a:rPr>
              <a:t>Atviros veiklos: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Vaikų kūrybiškumo ugdymas prie šviesos stalo.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Pažintinių išvykų reikšmė priešmokykliniame amžiuje.</a:t>
            </a:r>
          </a:p>
          <a:p>
            <a:pPr>
              <a:buNone/>
            </a:pPr>
            <a:endParaRPr lang="de-DE" sz="1400" b="1" dirty="0">
              <a:latin typeface="+mj-lt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000528" cy="50217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lt-LT" sz="1800" b="1" dirty="0" smtClean="0">
                <a:latin typeface="+mj-lt"/>
                <a:ea typeface="Calibri"/>
                <a:cs typeface="Times New Roman"/>
              </a:rPr>
              <a:t>Ikimokyklinukas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lt-LT" sz="18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lt-LT" sz="1600" b="1" dirty="0">
                <a:latin typeface="+mj-lt"/>
                <a:ea typeface="Calibri"/>
                <a:cs typeface="Times New Roman"/>
              </a:rPr>
              <a:t>Pasitarimai: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„Kūrybiškumo ugdymas, organizuojant teatrinius žaidimus“.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„Adaptacijos sunkumai darželyje ir kaip jiems pasiruošti</a:t>
            </a:r>
            <a:r>
              <a:rPr lang="lt-LT" sz="1400" b="1" dirty="0" smtClean="0">
                <a:latin typeface="+mj-lt"/>
                <a:ea typeface="Calibri"/>
                <a:cs typeface="Times New Roman"/>
              </a:rPr>
              <a:t>“.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lt-LT" sz="1400" b="1" dirty="0" smtClean="0">
              <a:latin typeface="+mj-lt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lt-LT" sz="1400" b="1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lt-LT" sz="1600" b="1" dirty="0">
                <a:latin typeface="+mj-lt"/>
                <a:ea typeface="Calibri"/>
                <a:cs typeface="Times New Roman"/>
              </a:rPr>
              <a:t>Atviros veiklos</a:t>
            </a:r>
            <a:r>
              <a:rPr lang="lt-LT" sz="1600" b="1" dirty="0" smtClean="0">
                <a:latin typeface="+mj-lt"/>
                <a:ea typeface="Calibri"/>
                <a:cs typeface="Times New Roman"/>
              </a:rPr>
              <a:t>:</a:t>
            </a:r>
            <a:endParaRPr lang="lt-LT" sz="1600" b="1" dirty="0">
              <a:latin typeface="+mj-lt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„Pavasario giesmininkai“.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„Prakalbinkime medį“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„Pasakų skrynelę atvėrus“</a:t>
            </a:r>
            <a:r>
              <a:rPr lang="lt-LT" sz="1200" dirty="0">
                <a:latin typeface="+mj-lt"/>
                <a:ea typeface="Calibri"/>
                <a:cs typeface="Times New Roman"/>
              </a:rPr>
              <a:t>.</a:t>
            </a:r>
            <a:endParaRPr lang="lt-LT" sz="1100" dirty="0">
              <a:latin typeface="+mj-lt"/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lt-LT" sz="1200" dirty="0">
                <a:latin typeface="+mj-lt"/>
                <a:ea typeface="Calibri"/>
                <a:cs typeface="Times New Roman"/>
              </a:rPr>
              <a:t> </a:t>
            </a:r>
            <a:endParaRPr lang="lt-LT" sz="1100" dirty="0">
              <a:latin typeface="+mj-lt"/>
              <a:ea typeface="Calibri"/>
              <a:cs typeface="Times New Roman"/>
            </a:endParaRPr>
          </a:p>
          <a:p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lt-LT" b="1" dirty="0" smtClean="0">
                <a:latin typeface="Calibri"/>
                <a:ea typeface="Calibri"/>
                <a:cs typeface="Times New Roman"/>
              </a:rPr>
            </a:br>
            <a:r>
              <a:rPr lang="lt-LT" sz="3200" b="1" dirty="0" smtClean="0">
                <a:ea typeface="Calibri"/>
                <a:cs typeface="Times New Roman"/>
              </a:rPr>
              <a:t>Bendri   renginiai</a:t>
            </a:r>
            <a:r>
              <a:rPr lang="lt-LT" dirty="0">
                <a:latin typeface="Calibri"/>
                <a:ea typeface="Calibri"/>
                <a:cs typeface="Times New Roman"/>
              </a:rPr>
              <a:t/>
            </a:r>
            <a:br>
              <a:rPr lang="lt-LT" dirty="0">
                <a:latin typeface="Calibri"/>
                <a:ea typeface="Calibri"/>
                <a:cs typeface="Times New Roman"/>
              </a:rPr>
            </a:br>
            <a:endParaRPr lang="lt-LT" dirty="0"/>
          </a:p>
        </p:txBody>
      </p:sp>
      <p:sp>
        <p:nvSpPr>
          <p:cNvPr id="7" name="Rechteck 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numCol="2">
            <a:sp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lt-LT" sz="1200" b="1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lt-LT" sz="12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400" b="1" dirty="0" smtClean="0">
                <a:latin typeface="+mj-lt"/>
                <a:ea typeface="Calibri"/>
                <a:cs typeface="Times New Roman"/>
              </a:rPr>
              <a:t>                              Parodos: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400" b="1" dirty="0" smtClean="0">
                <a:latin typeface="+mj-lt"/>
                <a:ea typeface="Calibri"/>
                <a:cs typeface="Times New Roman"/>
              </a:rPr>
              <a:t>  </a:t>
            </a:r>
            <a:endParaRPr lang="lt-LT" sz="1400" b="1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Savo darbais papuoškime Lietuvą.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Tai margumai paukštelių.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Vaikų fantazijos margučių raštuose.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Aš saugus, kai žinau.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Skiriu brangiausiems žmonėms.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Rudens kraitelė.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Žaismingi </a:t>
            </a:r>
            <a:r>
              <a:rPr lang="lt-LT" sz="1400" b="1" dirty="0" err="1">
                <a:latin typeface="+mj-lt"/>
                <a:ea typeface="Calibri"/>
                <a:cs typeface="Times New Roman"/>
              </a:rPr>
              <a:t>šiaudinukai</a:t>
            </a:r>
            <a:r>
              <a:rPr lang="lt-LT" sz="1400" b="1" dirty="0">
                <a:latin typeface="+mj-lt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Sveika žiema </a:t>
            </a:r>
            <a:r>
              <a:rPr lang="lt-LT" sz="1400" b="1" dirty="0" smtClean="0">
                <a:latin typeface="+mj-lt"/>
                <a:ea typeface="Calibri"/>
                <a:cs typeface="Times New Roman"/>
              </a:rPr>
              <a:t>žiemuže.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lt-LT" sz="1400" b="1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lt-LT" sz="1400" b="1" dirty="0" smtClean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lt-LT" sz="1400" b="1" dirty="0">
              <a:latin typeface="+mj-lt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lt-LT" sz="1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400" b="1" dirty="0" smtClean="0">
                <a:latin typeface="+mj-lt"/>
                <a:ea typeface="Calibri"/>
                <a:cs typeface="Times New Roman"/>
              </a:rPr>
              <a:t>Kultūriniai renginiai: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lt-LT" sz="1400" b="1" dirty="0" smtClean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 smtClean="0">
                <a:latin typeface="+mj-lt"/>
                <a:ea typeface="Calibri"/>
                <a:cs typeface="Times New Roman"/>
              </a:rPr>
              <a:t>Amatų </a:t>
            </a:r>
            <a:r>
              <a:rPr lang="lt-LT" sz="1400" b="1" dirty="0">
                <a:latin typeface="+mj-lt"/>
                <a:ea typeface="Calibri"/>
                <a:cs typeface="Times New Roman"/>
              </a:rPr>
              <a:t>ir žaidimų mugė.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Gerais darbais papuoškime Žemę.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Dėkoju tau...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Dalinu </a:t>
            </a:r>
            <a:r>
              <a:rPr lang="lt-LT" sz="1400" b="1" dirty="0" err="1">
                <a:latin typeface="+mj-lt"/>
                <a:ea typeface="Calibri"/>
                <a:cs typeface="Times New Roman"/>
              </a:rPr>
              <a:t>švelnuką</a:t>
            </a:r>
            <a:r>
              <a:rPr lang="lt-LT" sz="1400" b="1" dirty="0">
                <a:latin typeface="+mj-lt"/>
                <a:ea typeface="Calibri"/>
                <a:cs typeface="Times New Roman"/>
              </a:rPr>
              <a:t> švelnų.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Jau ruduo atėjo, gausus derlius užderėjo.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t-LT" sz="1400" b="1" dirty="0">
                <a:latin typeface="+mj-lt"/>
                <a:ea typeface="Calibri"/>
                <a:cs typeface="Times New Roman"/>
              </a:rPr>
              <a:t>Dek šviesos ugnele.</a:t>
            </a:r>
            <a:endParaRPr lang="lt-LT" sz="1400" b="1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036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-142900"/>
            <a:ext cx="7491434" cy="1239863"/>
          </a:xfrm>
        </p:spPr>
        <p:txBody>
          <a:bodyPr/>
          <a:lstStyle/>
          <a:p>
            <a:pPr algn="ctr"/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lt-LT" sz="2800" b="1" dirty="0" smtClean="0"/>
              <a:t>LOPŠELIO-DARŽELIO „BERŽELIS“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lt-LT" sz="2800" b="1" dirty="0" smtClean="0"/>
              <a:t>PROJEKTINĖ VEIKLA</a:t>
            </a:r>
            <a:r>
              <a:rPr lang="de-DE" sz="2800" dirty="0" smtClean="0"/>
              <a:t> </a:t>
            </a:r>
            <a:r>
              <a:rPr lang="lt-LT" sz="2800" b="1" dirty="0" smtClean="0"/>
              <a:t>2014 METAIS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1604" y="1000108"/>
            <a:ext cx="7315200" cy="5857892"/>
          </a:xfrm>
        </p:spPr>
        <p:txBody>
          <a:bodyPr/>
          <a:lstStyle/>
          <a:p>
            <a:pPr algn="ctr">
              <a:buNone/>
            </a:pPr>
            <a:r>
              <a:rPr lang="lt-LT" sz="2000" b="1" dirty="0" smtClean="0"/>
              <a:t>„Pirštukų kelionė“</a:t>
            </a:r>
            <a:endParaRPr lang="de-DE" sz="2000" dirty="0" smtClean="0"/>
          </a:p>
          <a:p>
            <a:pPr algn="ctr">
              <a:buNone/>
            </a:pPr>
            <a:r>
              <a:rPr lang="lt-LT" sz="1600" dirty="0" smtClean="0"/>
              <a:t>Ankstyvojo  amžiaus grupė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err="1" smtClean="0"/>
              <a:t>V.Skurichina</a:t>
            </a:r>
            <a:r>
              <a:rPr lang="lt-LT" sz="1600" dirty="0" smtClean="0"/>
              <a:t>, </a:t>
            </a:r>
            <a:r>
              <a:rPr lang="lt-LT" sz="1600" dirty="0" err="1" smtClean="0"/>
              <a:t>Ž.Raščauskienė</a:t>
            </a:r>
            <a:endParaRPr lang="de-DE" sz="1600" dirty="0" smtClean="0"/>
          </a:p>
          <a:p>
            <a:pPr algn="ctr">
              <a:buNone/>
            </a:pPr>
            <a:r>
              <a:rPr lang="lt-LT" sz="2000" b="1" dirty="0" smtClean="0"/>
              <a:t>„Pas dantukų fėją“</a:t>
            </a:r>
            <a:endParaRPr lang="de-DE" sz="2000" b="1" dirty="0" smtClean="0"/>
          </a:p>
          <a:p>
            <a:pPr algn="ctr">
              <a:buNone/>
            </a:pPr>
            <a:r>
              <a:rPr lang="lt-LT" sz="1600" dirty="0" smtClean="0"/>
              <a:t>Priešmokyklinio amžiaus grupė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err="1" smtClean="0"/>
              <a:t>P.Giedrienė</a:t>
            </a:r>
            <a:r>
              <a:rPr lang="lt-LT" sz="1600" dirty="0" smtClean="0"/>
              <a:t>, </a:t>
            </a:r>
            <a:r>
              <a:rPr lang="lt-LT" sz="1600" dirty="0" err="1" smtClean="0"/>
              <a:t>G.Mušinskienė</a:t>
            </a:r>
            <a:endParaRPr lang="de-DE" sz="1600" dirty="0" smtClean="0"/>
          </a:p>
          <a:p>
            <a:pPr algn="ctr">
              <a:buNone/>
            </a:pPr>
            <a:r>
              <a:rPr lang="lt-LT" sz="2000" b="1" dirty="0" smtClean="0"/>
              <a:t>„Svečiuose pas boružėlę“</a:t>
            </a:r>
            <a:endParaRPr lang="de-DE" sz="2000" dirty="0" smtClean="0"/>
          </a:p>
          <a:p>
            <a:pPr algn="ctr">
              <a:buNone/>
            </a:pPr>
            <a:r>
              <a:rPr lang="lt-LT" sz="1600" dirty="0" smtClean="0"/>
              <a:t>Viduriniojo ikimokyklinio amžiaus grupė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err="1" smtClean="0"/>
              <a:t>J.Čibotar</a:t>
            </a:r>
            <a:r>
              <a:rPr lang="lt-LT" sz="1600" dirty="0" smtClean="0"/>
              <a:t>, </a:t>
            </a:r>
            <a:r>
              <a:rPr lang="lt-LT" sz="1600" dirty="0" err="1" smtClean="0"/>
              <a:t>I.Šmitaitė</a:t>
            </a:r>
            <a:endParaRPr lang="de-DE" sz="1600" dirty="0" smtClean="0"/>
          </a:p>
          <a:p>
            <a:pPr algn="ctr">
              <a:buNone/>
            </a:pPr>
            <a:r>
              <a:rPr lang="lt-LT" sz="2000" b="1" dirty="0" smtClean="0"/>
              <a:t>„Saugau save – saugau kitus“</a:t>
            </a:r>
            <a:endParaRPr lang="de-DE" sz="2000" dirty="0" smtClean="0"/>
          </a:p>
          <a:p>
            <a:pPr algn="ctr">
              <a:buNone/>
            </a:pPr>
            <a:r>
              <a:rPr lang="lt-LT" sz="1600" dirty="0" smtClean="0"/>
              <a:t>Priešmokyklinio ugdymo grupė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L.Stropienė ir </a:t>
            </a:r>
            <a:r>
              <a:rPr lang="lt-LT" sz="1600" dirty="0" err="1" smtClean="0"/>
              <a:t>E.Bertašienė</a:t>
            </a:r>
            <a:endParaRPr lang="de-DE" sz="1600" dirty="0" smtClean="0"/>
          </a:p>
          <a:p>
            <a:pPr algn="ctr">
              <a:buNone/>
            </a:pPr>
            <a:r>
              <a:rPr lang="lt-LT" sz="2000" b="1" dirty="0" smtClean="0"/>
              <a:t>„Akmenėlis irgi turi širdį“</a:t>
            </a:r>
            <a:endParaRPr lang="de-DE" sz="2000" dirty="0" smtClean="0"/>
          </a:p>
          <a:p>
            <a:pPr algn="ctr">
              <a:buNone/>
            </a:pPr>
            <a:r>
              <a:rPr lang="lt-LT" sz="1600" dirty="0" err="1" smtClean="0"/>
              <a:t>Jauneniojo</a:t>
            </a:r>
            <a:r>
              <a:rPr lang="lt-LT" sz="1600" dirty="0" smtClean="0"/>
              <a:t> ikimokyklinio amžiaus grupė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err="1" smtClean="0"/>
              <a:t>S.Eckert</a:t>
            </a:r>
            <a:r>
              <a:rPr lang="lt-LT" sz="1600" dirty="0" smtClean="0"/>
              <a:t>, V.Bubnienė</a:t>
            </a:r>
            <a:endParaRPr lang="de-DE" sz="1600" dirty="0" smtClean="0"/>
          </a:p>
          <a:p>
            <a:pPr algn="ctr">
              <a:buNone/>
            </a:pPr>
            <a:r>
              <a:rPr lang="lt-LT" sz="2000" b="1" dirty="0" smtClean="0"/>
              <a:t>„Po vaikystės berželiais“</a:t>
            </a:r>
            <a:endParaRPr lang="de-DE" sz="2000" dirty="0" smtClean="0"/>
          </a:p>
          <a:p>
            <a:pPr algn="ctr">
              <a:buNone/>
            </a:pPr>
            <a:r>
              <a:rPr lang="lt-LT" sz="1600" dirty="0" smtClean="0"/>
              <a:t>Visa bendruomenė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Kūrybinė grupė</a:t>
            </a:r>
            <a:endParaRPr lang="de-DE" sz="1600" dirty="0" smtClean="0"/>
          </a:p>
          <a:p>
            <a:pPr algn="ctr">
              <a:buNone/>
            </a:pPr>
            <a:endParaRPr lang="de-DE" sz="18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419996" cy="1000132"/>
          </a:xfrm>
        </p:spPr>
        <p:txBody>
          <a:bodyPr/>
          <a:lstStyle/>
          <a:p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lt-LT" sz="2400" b="1" dirty="0" smtClean="0"/>
              <a:t>LOPŠELIO-DARŽELIO „BERŽELIS“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lt-LT" sz="2400" b="1" dirty="0" smtClean="0"/>
              <a:t>IKIMOKYKLINIO UGDYMO PROGRAMA.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lt-LT" sz="2400" b="1" dirty="0" smtClean="0"/>
              <a:t>PRIEŠMOKYKLINIO UGDYMO PROGRAMA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00200" y="1643050"/>
            <a:ext cx="3581400" cy="478634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lt-LT" sz="2000" b="1" dirty="0" smtClean="0">
                <a:solidFill>
                  <a:schemeClr val="tx2">
                    <a:lumMod val="50000"/>
                  </a:schemeClr>
                </a:solidFill>
              </a:rPr>
              <a:t>Sveikatos  ir saugos ugdymo </a:t>
            </a: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2000" b="1" dirty="0" smtClean="0">
                <a:solidFill>
                  <a:schemeClr val="tx2">
                    <a:lumMod val="50000"/>
                  </a:schemeClr>
                </a:solidFill>
              </a:rPr>
              <a:t>programa:</a:t>
            </a:r>
            <a:endParaRPr lang="de-DE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t-LT" sz="2000" dirty="0" smtClean="0">
                <a:solidFill>
                  <a:schemeClr val="tx2">
                    <a:lumMod val="50000"/>
                  </a:schemeClr>
                </a:solidFill>
              </a:rPr>
              <a:t>Temų integravimas į ugdomąją veiklą;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t-LT" sz="2000" dirty="0" smtClean="0">
                <a:solidFill>
                  <a:schemeClr val="tx2">
                    <a:lumMod val="50000"/>
                  </a:schemeClr>
                </a:solidFill>
              </a:rPr>
              <a:t>Projektai;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t-LT" sz="2000" dirty="0" smtClean="0">
                <a:solidFill>
                  <a:schemeClr val="tx2">
                    <a:lumMod val="50000"/>
                  </a:schemeClr>
                </a:solidFill>
              </a:rPr>
              <a:t>Viktorinos;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t-LT" sz="2000" dirty="0" smtClean="0">
                <a:solidFill>
                  <a:schemeClr val="tx2">
                    <a:lumMod val="50000"/>
                  </a:schemeClr>
                </a:solidFill>
              </a:rPr>
              <a:t>Sportinės pramogos;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t-LT" sz="2000" dirty="0" smtClean="0">
                <a:solidFill>
                  <a:schemeClr val="tx2">
                    <a:lumMod val="50000"/>
                  </a:schemeClr>
                </a:solidFill>
              </a:rPr>
              <a:t>Parodos;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t-LT" sz="2000" dirty="0" smtClean="0">
                <a:solidFill>
                  <a:schemeClr val="tx2">
                    <a:lumMod val="50000"/>
                  </a:schemeClr>
                </a:solidFill>
              </a:rPr>
              <a:t>Sveikos gyvensenos mėnesio renginiai;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t-LT" sz="2000" dirty="0" smtClean="0">
                <a:solidFill>
                  <a:schemeClr val="tx2">
                    <a:lumMod val="50000"/>
                  </a:schemeClr>
                </a:solidFill>
              </a:rPr>
              <a:t>Lankstinukai, pranešimai, paskaitos.</a:t>
            </a:r>
            <a:endParaRPr lang="de-DE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0" y="1643050"/>
            <a:ext cx="3581400" cy="478634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lt-LT" sz="2000" b="1" dirty="0" smtClean="0"/>
              <a:t>Netradicinės meninės veiklos planai:</a:t>
            </a:r>
            <a:endParaRPr lang="de-DE" sz="2000" b="1" dirty="0" smtClean="0"/>
          </a:p>
          <a:p>
            <a:pPr algn="ctr">
              <a:buNone/>
            </a:pPr>
            <a:endParaRPr lang="de-DE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lt-LT" sz="2000" dirty="0" smtClean="0"/>
              <a:t>Rankų darbai;</a:t>
            </a:r>
            <a:endParaRPr lang="de-DE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lt-LT" sz="2000" dirty="0" smtClean="0"/>
              <a:t>Veltinis;</a:t>
            </a:r>
            <a:endParaRPr lang="de-DE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lt-LT" sz="2000" dirty="0" smtClean="0"/>
              <a:t>Karpiniai;</a:t>
            </a:r>
            <a:endParaRPr lang="de-DE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lt-LT" sz="2000" dirty="0" smtClean="0"/>
              <a:t>Sportas</a:t>
            </a:r>
            <a:endParaRPr lang="de-DE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lt-LT" sz="2000" dirty="0" err="1" smtClean="0"/>
              <a:t>Logo</a:t>
            </a:r>
            <a:r>
              <a:rPr lang="lt-LT" sz="2000" dirty="0" smtClean="0"/>
              <a:t> pratybos;</a:t>
            </a:r>
            <a:endParaRPr lang="de-DE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lt-LT" sz="2000" dirty="0" smtClean="0"/>
              <a:t>Etnokultūra;</a:t>
            </a:r>
            <a:endParaRPr lang="de-DE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lt-LT" sz="2000" dirty="0" smtClean="0"/>
              <a:t>Tyrinėjimų ir eksperimentų;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sz="2000" dirty="0" smtClean="0"/>
              <a:t>Ekologinis ugdymas.</a:t>
            </a:r>
            <a:endParaRPr lang="de-DE" sz="2000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1"/>
            <a:ext cx="7315200" cy="1000108"/>
          </a:xfrm>
        </p:spPr>
        <p:txBody>
          <a:bodyPr/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lt-LT" b="1" dirty="0" smtClean="0"/>
              <a:t>MŪSŲ  TRADICIJOS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00200" y="1071546"/>
            <a:ext cx="7315200" cy="5429288"/>
          </a:xfrm>
        </p:spPr>
        <p:txBody>
          <a:bodyPr/>
          <a:lstStyle/>
          <a:p>
            <a:pPr algn="ctr">
              <a:buNone/>
            </a:pPr>
            <a:r>
              <a:rPr lang="lt-LT" sz="1600" b="1" dirty="0" smtClean="0"/>
              <a:t>„LIETUVA – SENOLIŲ RAŠTUOS“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Kūrybinės raiškos savaitė, skirta Lietuvos valstybės atkūrimo 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dienai paminėti. Vasaris.</a:t>
            </a:r>
            <a:endParaRPr lang="de-DE" sz="1600" dirty="0" smtClean="0"/>
          </a:p>
          <a:p>
            <a:pPr>
              <a:buNone/>
            </a:pPr>
            <a:r>
              <a:rPr lang="lt-LT" sz="1600" b="1" dirty="0" smtClean="0"/>
              <a:t> </a:t>
            </a:r>
            <a:endParaRPr lang="de-DE" sz="1600" dirty="0" smtClean="0"/>
          </a:p>
          <a:p>
            <a:pPr algn="ctr">
              <a:buNone/>
            </a:pPr>
            <a:r>
              <a:rPr lang="lt-LT" sz="1600" b="1" dirty="0" smtClean="0"/>
              <a:t>„SKIRIU BRANGIAUSIEMS ŽMONĖMS“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Šeimos savaitė. Gegužė.</a:t>
            </a:r>
            <a:endParaRPr lang="de-DE" sz="1600" dirty="0" smtClean="0"/>
          </a:p>
          <a:p>
            <a:pPr>
              <a:buNone/>
            </a:pPr>
            <a:r>
              <a:rPr lang="lt-LT" sz="1600" b="1" dirty="0" smtClean="0"/>
              <a:t> </a:t>
            </a:r>
            <a:endParaRPr lang="de-DE" sz="1600" dirty="0" smtClean="0"/>
          </a:p>
          <a:p>
            <a:pPr algn="ctr">
              <a:buNone/>
            </a:pPr>
            <a:r>
              <a:rPr lang="lt-LT" sz="1600" b="1" dirty="0" smtClean="0"/>
              <a:t>„KAI SPORTUOJU, AUGU SVEIKAS“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Sporto šventė, skirta Vaikų gynimo dienai. Birželis.</a:t>
            </a:r>
            <a:endParaRPr lang="de-DE" sz="1600" dirty="0" smtClean="0"/>
          </a:p>
          <a:p>
            <a:pPr>
              <a:buNone/>
            </a:pPr>
            <a:r>
              <a:rPr lang="lt-LT" sz="1600" b="1" dirty="0" smtClean="0"/>
              <a:t> </a:t>
            </a:r>
            <a:endParaRPr lang="de-DE" sz="1600" dirty="0" smtClean="0"/>
          </a:p>
          <a:p>
            <a:pPr algn="ctr">
              <a:buNone/>
            </a:pPr>
            <a:r>
              <a:rPr lang="lt-LT" sz="1600" b="1" dirty="0" smtClean="0"/>
              <a:t>„DALINUOSI ŠVELNUKAIS“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Rugsėjo 1-oji</a:t>
            </a:r>
            <a:endParaRPr lang="de-DE" sz="1600" dirty="0" smtClean="0"/>
          </a:p>
          <a:p>
            <a:endParaRPr lang="de-DE" sz="1600" b="1" dirty="0" smtClean="0"/>
          </a:p>
          <a:p>
            <a:pPr algn="ctr">
              <a:buNone/>
            </a:pPr>
            <a:r>
              <a:rPr lang="lt-LT" sz="1600" b="1" dirty="0" smtClean="0"/>
              <a:t>„IR MAŽOJ ŠIRDELĖJ DAUG GERUMO TELPA...“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Gerumo akcija. Spalis.</a:t>
            </a:r>
            <a:endParaRPr lang="de-DE" sz="1600" dirty="0" smtClean="0"/>
          </a:p>
          <a:p>
            <a:pPr>
              <a:buNone/>
            </a:pPr>
            <a:r>
              <a:rPr lang="lt-LT" sz="1600" b="1" dirty="0" smtClean="0"/>
              <a:t> </a:t>
            </a:r>
            <a:endParaRPr lang="de-DE" sz="1600" dirty="0" smtClean="0"/>
          </a:p>
          <a:p>
            <a:pPr algn="ctr">
              <a:buNone/>
            </a:pPr>
            <a:r>
              <a:rPr lang="lt-LT" sz="1600" b="1" dirty="0" smtClean="0"/>
              <a:t>„PO VAIKYSTĖS BERŽELIAIS“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Projektas, skirtas įstaigos 25-ečiui. Lapkritis-gruodis.</a:t>
            </a:r>
            <a:endParaRPr lang="de-DE" sz="1600" dirty="0" smtClean="0"/>
          </a:p>
          <a:p>
            <a:pPr algn="ctr">
              <a:buNone/>
            </a:pPr>
            <a:r>
              <a:rPr lang="lt-LT" sz="1600" dirty="0" smtClean="0"/>
              <a:t> </a:t>
            </a:r>
            <a:endParaRPr lang="de-DE" sz="1600" dirty="0" smtClean="0"/>
          </a:p>
          <a:p>
            <a:pPr>
              <a:buNone/>
            </a:pPr>
            <a:r>
              <a:rPr lang="lt-LT" sz="1600" b="1" dirty="0" smtClean="0"/>
              <a:t> </a:t>
            </a:r>
            <a:endParaRPr lang="de-DE" sz="16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96064" cy="576065"/>
          </a:xfrm>
        </p:spPr>
        <p:txBody>
          <a:bodyPr/>
          <a:lstStyle/>
          <a:p>
            <a:pPr algn="ctr"/>
            <a:r>
              <a:rPr lang="lt-LT" sz="3200" b="1" dirty="0"/>
              <a:t>LOPŠELIO-DARŽELIO „BERŽELIS“ </a:t>
            </a:r>
            <a:br>
              <a:rPr lang="lt-LT" sz="3200" b="1" dirty="0"/>
            </a:br>
            <a:r>
              <a:rPr lang="lt-LT" sz="3200" b="1" dirty="0"/>
              <a:t>PLANAVIMO SISTEMA</a:t>
            </a:r>
            <a:endParaRPr lang="de-AT" sz="3200" dirty="0"/>
          </a:p>
        </p:txBody>
      </p:sp>
      <p:graphicFrame>
        <p:nvGraphicFramePr>
          <p:cNvPr id="6" name="Turinio vietos rezervavimo ženkla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714216"/>
              </p:ext>
            </p:extLst>
          </p:nvPr>
        </p:nvGraphicFramePr>
        <p:xfrm>
          <a:off x="111696" y="1196752"/>
          <a:ext cx="8879904" cy="53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5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b="1" dirty="0" smtClean="0">
                <a:solidFill>
                  <a:schemeClr val="accent6">
                    <a:lumMod val="50000"/>
                  </a:schemeClr>
                </a:solidFill>
              </a:rPr>
              <a:t>Atidarymo akimirka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41514"/>
            <a:ext cx="7324133" cy="4691841"/>
          </a:xfrm>
        </p:spPr>
      </p:pic>
    </p:spTree>
    <p:extLst>
      <p:ext uri="{BB962C8B-B14F-4D97-AF65-F5344CB8AC3E}">
        <p14:creationId xmlns:p14="http://schemas.microsoft.com/office/powerpoint/2010/main" val="3488763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84096" cy="980331"/>
          </a:xfrm>
        </p:spPr>
        <p:txBody>
          <a:bodyPr/>
          <a:lstStyle/>
          <a:p>
            <a:pPr algn="ctr"/>
            <a:r>
              <a:rPr lang="lt-LT" sz="3200" b="1" dirty="0"/>
              <a:t>LOPŠELIO – DARŽELIO „BERŽELIS“ BENDRUOMENĖS ĮTRAUKIMAS Į VALDYMĄ</a:t>
            </a:r>
            <a:endParaRPr lang="de-AT" sz="32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77517"/>
              </p:ext>
            </p:extLst>
          </p:nvPr>
        </p:nvGraphicFramePr>
        <p:xfrm>
          <a:off x="250825" y="1096963"/>
          <a:ext cx="8664575" cy="550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3"/>
          <p:cNvGraphicFramePr/>
          <p:nvPr>
            <p:extLst>
              <p:ext uri="{D42A27DB-BD31-4B8C-83A1-F6EECF244321}">
                <p14:modId xmlns:p14="http://schemas.microsoft.com/office/powerpoint/2010/main" val="2679001124"/>
              </p:ext>
            </p:extLst>
          </p:nvPr>
        </p:nvGraphicFramePr>
        <p:xfrm>
          <a:off x="251520" y="260647"/>
          <a:ext cx="8640961" cy="659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705880" cy="857256"/>
          </a:xfrm>
        </p:spPr>
        <p:txBody>
          <a:bodyPr/>
          <a:lstStyle/>
          <a:p>
            <a:pPr algn="ctr"/>
            <a:r>
              <a:rPr lang="lt-LT" sz="3600" b="1" dirty="0" smtClean="0"/>
              <a:t>LOPŠELIO – DARŽELIO „BERŽELIS“ PRIEŽIŪROS STRUKTŪRA</a:t>
            </a:r>
            <a:endParaRPr lang="de-DE" sz="3600" dirty="0"/>
          </a:p>
        </p:txBody>
      </p:sp>
      <p:graphicFrame>
        <p:nvGraphicFramePr>
          <p:cNvPr id="5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173570"/>
              </p:ext>
            </p:extLst>
          </p:nvPr>
        </p:nvGraphicFramePr>
        <p:xfrm>
          <a:off x="357188" y="1295400"/>
          <a:ext cx="8558212" cy="520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84096" cy="936104"/>
          </a:xfrm>
          <a:solidFill>
            <a:schemeClr val="bg2"/>
          </a:solidFill>
        </p:spPr>
        <p:txBody>
          <a:bodyPr/>
          <a:lstStyle/>
          <a:p>
            <a:r>
              <a:rPr lang="de-DE" sz="2400" b="1" dirty="0" smtClean="0">
                <a:solidFill>
                  <a:schemeClr val="accent3">
                    <a:lumMod val="95000"/>
                  </a:schemeClr>
                </a:solidFill>
              </a:rPr>
              <a:t/>
            </a:r>
            <a:br>
              <a:rPr lang="de-DE" sz="2400" b="1" dirty="0" smtClean="0">
                <a:solidFill>
                  <a:schemeClr val="accent3">
                    <a:lumMod val="95000"/>
                  </a:schemeClr>
                </a:solidFill>
              </a:rPr>
            </a:br>
            <a:r>
              <a:rPr lang="lt-LT" sz="2400" b="1" dirty="0">
                <a:solidFill>
                  <a:schemeClr val="accent3">
                    <a:lumMod val="95000"/>
                  </a:schemeClr>
                </a:solidFill>
              </a:rPr>
              <a:t>ĮSTAIGOS METODINĖ VEIKLA</a:t>
            </a:r>
            <a:br>
              <a:rPr lang="lt-LT" sz="2400" b="1" dirty="0">
                <a:solidFill>
                  <a:schemeClr val="accent3">
                    <a:lumMod val="95000"/>
                  </a:schemeClr>
                </a:solidFill>
              </a:rPr>
            </a:br>
            <a:r>
              <a:rPr lang="lt-LT" sz="2400" b="1" dirty="0">
                <a:solidFill>
                  <a:schemeClr val="accent3">
                    <a:lumMod val="95000"/>
                  </a:schemeClr>
                </a:solidFill>
              </a:rPr>
              <a:t>LOPŠELIO – DARŽELIO „BERŽELIS“ BENDRADARBIAVIMO SISTEMA</a:t>
            </a:r>
            <a:r>
              <a:rPr lang="de-DE" sz="2400" b="1" dirty="0">
                <a:solidFill>
                  <a:schemeClr val="accent3">
                    <a:lumMod val="95000"/>
                  </a:schemeClr>
                </a:solidFill>
              </a:rPr>
              <a:t/>
            </a:r>
            <a:br>
              <a:rPr lang="de-DE" sz="2400" b="1" dirty="0">
                <a:solidFill>
                  <a:schemeClr val="accent3">
                    <a:lumMod val="95000"/>
                  </a:schemeClr>
                </a:solidFill>
              </a:rPr>
            </a:br>
            <a:endParaRPr lang="de-AT" dirty="0">
              <a:solidFill>
                <a:schemeClr val="accent3">
                  <a:lumMod val="95000"/>
                </a:schemeClr>
              </a:solidFill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570979"/>
              </p:ext>
            </p:extLst>
          </p:nvPr>
        </p:nvGraphicFramePr>
        <p:xfrm>
          <a:off x="251520" y="1340768"/>
          <a:ext cx="8663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5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84096" cy="908323"/>
          </a:xfrm>
        </p:spPr>
        <p:txBody>
          <a:bodyPr/>
          <a:lstStyle/>
          <a:p>
            <a:r>
              <a:rPr lang="lt-LT" sz="2400" b="1" dirty="0">
                <a:solidFill>
                  <a:schemeClr val="accent3">
                    <a:lumMod val="95000"/>
                  </a:schemeClr>
                </a:solidFill>
              </a:rPr>
              <a:t>LOPŠELIO – DARŽELIO „BERŽELIS“ </a:t>
            </a:r>
            <a:r>
              <a:rPr lang="lt-LT" sz="2400" b="1" dirty="0" smtClean="0">
                <a:solidFill>
                  <a:schemeClr val="bg1"/>
                </a:solidFill>
              </a:rPr>
              <a:t>IKIMOKYKLNIO </a:t>
            </a:r>
            <a:r>
              <a:rPr lang="lt-LT" sz="2400" b="1" dirty="0" smtClean="0">
                <a:solidFill>
                  <a:schemeClr val="accent3">
                    <a:lumMod val="95000"/>
                  </a:schemeClr>
                </a:solidFill>
              </a:rPr>
              <a:t>UGDYMO </a:t>
            </a:r>
            <a:r>
              <a:rPr lang="lt-LT" sz="2400" b="1" dirty="0">
                <a:solidFill>
                  <a:schemeClr val="accent3">
                    <a:lumMod val="95000"/>
                  </a:schemeClr>
                </a:solidFill>
              </a:rPr>
              <a:t>PROGRAMA </a:t>
            </a:r>
            <a:r>
              <a:rPr lang="lt-LT" sz="2400" b="1" dirty="0" smtClean="0">
                <a:solidFill>
                  <a:schemeClr val="accent3">
                    <a:lumMod val="95000"/>
                  </a:schemeClr>
                </a:solidFill>
              </a:rPr>
              <a:t>„</a:t>
            </a:r>
            <a:r>
              <a:rPr lang="lt-LT" sz="2400" b="1" dirty="0">
                <a:solidFill>
                  <a:schemeClr val="accent3">
                    <a:lumMod val="95000"/>
                  </a:schemeClr>
                </a:solidFill>
              </a:rPr>
              <a:t>PO VAIKYSTĖS BERŽELIAIS“</a:t>
            </a:r>
            <a:endParaRPr lang="de-AT" sz="2400" dirty="0">
              <a:solidFill>
                <a:schemeClr val="accent3">
                  <a:lumMod val="95000"/>
                </a:schemeClr>
              </a:solidFill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153767"/>
              </p:ext>
            </p:extLst>
          </p:nvPr>
        </p:nvGraphicFramePr>
        <p:xfrm>
          <a:off x="250825" y="1096963"/>
          <a:ext cx="8664575" cy="550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1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12088" cy="936104"/>
          </a:xfrm>
        </p:spPr>
        <p:txBody>
          <a:bodyPr/>
          <a:lstStyle/>
          <a:p>
            <a:pPr algn="ctr"/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lt-LT" sz="2800" b="1" dirty="0" smtClean="0"/>
              <a:t>LOPŠELIO – DARŽELIO „BERŽELIS“ INFORMAVIMO, KOMUNIKAVIMO IR ŠVIETIMO SISTEMA</a:t>
            </a:r>
            <a:endParaRPr lang="de-AT" sz="2800" b="1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978711"/>
              </p:ext>
            </p:extLst>
          </p:nvPr>
        </p:nvGraphicFramePr>
        <p:xfrm>
          <a:off x="179512" y="1628800"/>
          <a:ext cx="88120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3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740080" cy="1096963"/>
          </a:xfrm>
        </p:spPr>
        <p:txBody>
          <a:bodyPr/>
          <a:lstStyle/>
          <a:p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lt-LT" sz="2800" b="1" dirty="0" smtClean="0"/>
              <a:t>LOPŠELIO </a:t>
            </a:r>
            <a:r>
              <a:rPr lang="lt-LT" sz="2800" b="1" dirty="0"/>
              <a:t>– DARŽELIO „BERŽELIS“ VAIKŲ PASIEKIMŲ IR PAŽANGOS VERTINIMO SISTEMA</a:t>
            </a:r>
            <a:r>
              <a:rPr lang="lt-LT" sz="4800" dirty="0"/>
              <a:t/>
            </a:r>
            <a:br>
              <a:rPr lang="lt-LT" sz="4800" dirty="0"/>
            </a:br>
            <a:endParaRPr lang="de-A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136455"/>
              </p:ext>
            </p:extLst>
          </p:nvPr>
        </p:nvGraphicFramePr>
        <p:xfrm>
          <a:off x="250825" y="1295400"/>
          <a:ext cx="8664575" cy="534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3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2133600"/>
            <a:ext cx="8558242" cy="938210"/>
          </a:xfrm>
        </p:spPr>
        <p:txBody>
          <a:bodyPr/>
          <a:lstStyle/>
          <a:p>
            <a:r>
              <a:rPr lang="lt-LT" sz="4800" dirty="0" smtClean="0"/>
              <a:t>AČIŪ UŽ DĖMESĮ </a:t>
            </a:r>
            <a:r>
              <a:rPr lang="en-US" sz="4800" dirty="0" smtClean="0"/>
              <a:t>!</a:t>
            </a:r>
            <a:endParaRPr lang="de-D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4" name="Turinio vietos rezervavimo ženklas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17" y="1124744"/>
            <a:ext cx="5104015" cy="4752527"/>
          </a:xfrm>
        </p:spPr>
      </p:pic>
      <p:sp>
        <p:nvSpPr>
          <p:cNvPr id="2" name="Teksto vietos rezervavimo ženklas 1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472608"/>
          </a:xfrm>
        </p:spPr>
        <p:txBody>
          <a:bodyPr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de-DE" b="1" dirty="0" smtClean="0">
                <a:solidFill>
                  <a:srgbClr val="1217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smtClean="0">
                <a:solidFill>
                  <a:srgbClr val="1217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 1993 m. gegužės 20 d. Klaipėdos miesto mero potvarkiu Nr.365 įstaiga reorganizuota į  mokyklą-darželį ir jai suteiktas „Berželio“ vardas.</a:t>
            </a:r>
            <a:endParaRPr lang="de-DE" b="1" dirty="0" smtClean="0">
              <a:solidFill>
                <a:srgbClr val="1217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lt-LT" b="1" dirty="0" smtClean="0">
                <a:solidFill>
                  <a:srgbClr val="1217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Klaipėdos miesto</a:t>
            </a:r>
            <a:endParaRPr lang="de-DE" b="1" dirty="0" smtClean="0">
              <a:solidFill>
                <a:srgbClr val="1217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lt-LT" b="1" dirty="0" smtClean="0">
                <a:solidFill>
                  <a:srgbClr val="1217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savivaldybės tarybos  2009 m. balandžio 23 d. sprendimas Nr.T2-148</a:t>
            </a:r>
          </a:p>
          <a:p>
            <a:pPr algn="just">
              <a:buClr>
                <a:schemeClr val="bg1"/>
              </a:buClr>
            </a:pPr>
            <a:r>
              <a:rPr lang="lt-LT" b="1" dirty="0" smtClean="0">
                <a:solidFill>
                  <a:srgbClr val="1217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t-LT" b="1" strike="sngStrike" dirty="0" smtClean="0">
              <a:solidFill>
                <a:srgbClr val="1217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chemeClr val="bg1"/>
              </a:buClr>
            </a:pPr>
            <a:endParaRPr lang="lt-LT" b="1" strike="sngStrike" dirty="0" smtClean="0">
              <a:solidFill>
                <a:srgbClr val="1217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lt-LT" b="1" dirty="0" smtClean="0">
                <a:solidFill>
                  <a:srgbClr val="1217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 2006 metų palaipsniui vietoje pradinių klasių  įrengtos  ikimokyklinio ugdymo grupės.</a:t>
            </a:r>
          </a:p>
          <a:p>
            <a:pPr algn="just">
              <a:buClr>
                <a:schemeClr val="bg1"/>
              </a:buClr>
            </a:pPr>
            <a:endParaRPr lang="lt-LT" b="1" dirty="0" smtClean="0">
              <a:solidFill>
                <a:srgbClr val="1217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lt-LT" b="1" dirty="0" smtClean="0">
                <a:solidFill>
                  <a:srgbClr val="1217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Nuo 1993-03-07 įstaigai vadovauja direktorė Birutė </a:t>
            </a:r>
            <a:r>
              <a:rPr lang="lt-LT" b="1" dirty="0" err="1" smtClean="0">
                <a:solidFill>
                  <a:srgbClr val="1217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Maknavičienė</a:t>
            </a:r>
            <a:r>
              <a:rPr lang="lt-LT" b="1" dirty="0" smtClean="0">
                <a:solidFill>
                  <a:srgbClr val="1217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b="1" dirty="0" smtClean="0">
              <a:solidFill>
                <a:srgbClr val="1217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Darbuotojai</a:t>
            </a:r>
            <a:endParaRPr lang="en-US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0250"/>
            <a:ext cx="7239000" cy="4721202"/>
          </a:xfrm>
        </p:spPr>
      </p:pic>
    </p:spTree>
    <p:extLst>
      <p:ext uri="{BB962C8B-B14F-4D97-AF65-F5344CB8AC3E}">
        <p14:creationId xmlns:p14="http://schemas.microsoft.com/office/powerpoint/2010/main" val="319722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ndre\Desktop\Berželio  struktūr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727280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4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91872" cy="792088"/>
          </a:xfrm>
        </p:spPr>
        <p:txBody>
          <a:bodyPr/>
          <a:lstStyle/>
          <a:p>
            <a:pPr algn="ctr"/>
            <a:r>
              <a:rPr lang="lt-LT" sz="3600" b="1" dirty="0"/>
              <a:t>ĮSTAIGOS </a:t>
            </a:r>
            <a:r>
              <a:rPr lang="lt-LT" sz="3600" b="1" dirty="0" smtClean="0"/>
              <a:t>VEIKLOS</a:t>
            </a:r>
            <a:r>
              <a:rPr lang="lt-LT" sz="3600" b="1" strike="sngStrike" dirty="0" smtClean="0">
                <a:solidFill>
                  <a:srgbClr val="FF0000"/>
                </a:solidFill>
              </a:rPr>
              <a:t/>
            </a:r>
            <a:br>
              <a:rPr lang="lt-LT" sz="3600" b="1" strike="sngStrike" dirty="0" smtClean="0">
                <a:solidFill>
                  <a:srgbClr val="FF0000"/>
                </a:solidFill>
              </a:rPr>
            </a:br>
            <a:r>
              <a:rPr lang="lt-LT" sz="3600" b="1" dirty="0" smtClean="0"/>
              <a:t>MODELIS</a:t>
            </a:r>
            <a:r>
              <a:rPr lang="lt-LT" sz="3600" b="1" dirty="0"/>
              <a:t/>
            </a:r>
            <a:br>
              <a:rPr lang="lt-LT" sz="3600" b="1" dirty="0"/>
            </a:br>
            <a:endParaRPr lang="en-US" sz="3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2617688"/>
              </p:ext>
            </p:extLst>
          </p:nvPr>
        </p:nvGraphicFramePr>
        <p:xfrm>
          <a:off x="104775" y="1000108"/>
          <a:ext cx="893445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7664" y="372742"/>
            <a:ext cx="2949724" cy="720081"/>
          </a:xfrm>
        </p:spPr>
        <p:txBody>
          <a:bodyPr/>
          <a:lstStyle/>
          <a:p>
            <a:pPr algn="ctr"/>
            <a:r>
              <a:rPr lang="lt-LT" sz="3600" dirty="0">
                <a:solidFill>
                  <a:schemeClr val="bg2"/>
                </a:solidFill>
              </a:rPr>
              <a:t>VIZIJA</a:t>
            </a:r>
            <a:endParaRPr lang="de-AT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5656" y="1484784"/>
            <a:ext cx="3021732" cy="4641378"/>
          </a:xfrm>
        </p:spPr>
        <p:txBody>
          <a:bodyPr/>
          <a:lstStyle/>
          <a:p>
            <a:r>
              <a:rPr lang="lt-LT" dirty="0"/>
              <a:t>Vaikams – saugu, tėvams – ramu, darbuotojams - gera </a:t>
            </a:r>
            <a:r>
              <a:rPr lang="lt-LT" i="1" dirty="0"/>
              <a:t/>
            </a:r>
            <a:br>
              <a:rPr lang="lt-LT" i="1" dirty="0"/>
            </a:b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4" y="444750"/>
            <a:ext cx="4041775" cy="648073"/>
          </a:xfrm>
        </p:spPr>
        <p:txBody>
          <a:bodyPr/>
          <a:lstStyle/>
          <a:p>
            <a:pPr algn="ctr"/>
            <a:r>
              <a:rPr lang="lt-LT" sz="3600" dirty="0">
                <a:solidFill>
                  <a:schemeClr val="bg2"/>
                </a:solidFill>
                <a:latin typeface="+mj-lt"/>
              </a:rPr>
              <a:t>MISIJA</a:t>
            </a:r>
            <a:endParaRPr lang="de-AT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2066" y="1484783"/>
            <a:ext cx="3748406" cy="4641379"/>
          </a:xfrm>
        </p:spPr>
        <p:txBody>
          <a:bodyPr/>
          <a:lstStyle/>
          <a:p>
            <a:pPr marL="0" indent="0">
              <a:buNone/>
            </a:pPr>
            <a:r>
              <a:rPr lang="lt-LT" sz="1800" b="1" dirty="0"/>
              <a:t>lopšelio-darželio bendruomenė </a:t>
            </a:r>
            <a:r>
              <a:rPr lang="lt-LT" sz="1800" b="1" dirty="0" smtClean="0"/>
              <a:t>siekia</a:t>
            </a:r>
            <a:r>
              <a:rPr lang="de-DE" sz="1800" b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800" b="1" dirty="0" smtClean="0"/>
              <a:t>išryškinti </a:t>
            </a:r>
            <a:r>
              <a:rPr lang="lt-LT" sz="1800" b="1" dirty="0"/>
              <a:t>vaiko </a:t>
            </a:r>
            <a:r>
              <a:rPr lang="lt-LT" sz="1800" b="1" dirty="0" smtClean="0"/>
              <a:t>prigimtines</a:t>
            </a:r>
            <a:r>
              <a:rPr lang="de-DE" sz="1800" b="1" dirty="0" smtClean="0"/>
              <a:t> </a:t>
            </a:r>
            <a:r>
              <a:rPr lang="lt-LT" sz="1800" b="1" dirty="0" smtClean="0"/>
              <a:t>galias </a:t>
            </a:r>
            <a:r>
              <a:rPr lang="lt-LT" sz="1800" b="1" dirty="0"/>
              <a:t>ir padėti joms atsiskleisti</a:t>
            </a:r>
            <a:r>
              <a:rPr lang="lt-LT" sz="1800" b="1" dirty="0" smtClean="0"/>
              <a:t>; </a:t>
            </a:r>
            <a:endParaRPr lang="de-DE" sz="1800" b="1" dirty="0" smtClean="0"/>
          </a:p>
          <a:p>
            <a:r>
              <a:rPr lang="lt-LT" sz="1800" b="1" dirty="0" smtClean="0"/>
              <a:t>bendradarbiaujant </a:t>
            </a:r>
            <a:r>
              <a:rPr lang="lt-LT" sz="1800" b="1" dirty="0"/>
              <a:t>su šeima padėti vaikui gyventi besikeičiančioje </a:t>
            </a:r>
            <a:r>
              <a:rPr lang="lt-LT" sz="1800" b="1" dirty="0" smtClean="0"/>
              <a:t>visuomenėje;</a:t>
            </a:r>
            <a:endParaRPr lang="de-DE" sz="1800" b="1" dirty="0" smtClean="0"/>
          </a:p>
          <a:p>
            <a:r>
              <a:rPr lang="lt-LT" sz="1800" b="1" dirty="0" smtClean="0"/>
              <a:t>skatinti </a:t>
            </a:r>
            <a:r>
              <a:rPr lang="lt-LT" sz="1800" b="1" dirty="0"/>
              <a:t>kiekvieno darbuotojo individualybės raišką</a:t>
            </a:r>
            <a:r>
              <a:rPr lang="lt-LT" sz="1800" b="1" dirty="0" smtClean="0"/>
              <a:t>;</a:t>
            </a:r>
            <a:endParaRPr lang="de-DE" sz="1800" b="1" dirty="0" smtClean="0"/>
          </a:p>
          <a:p>
            <a:r>
              <a:rPr lang="lt-LT" sz="1800" b="1" dirty="0" smtClean="0"/>
              <a:t> </a:t>
            </a:r>
            <a:r>
              <a:rPr lang="lt-LT" sz="1800" b="1" dirty="0"/>
              <a:t>analizuojant, vertinant ir planuojant įstaigos veiklą, kolegiškai bendrauti ir mokytis vieniems iš kitų.</a:t>
            </a:r>
            <a:br>
              <a:rPr lang="lt-LT" sz="1800" b="1" dirty="0"/>
            </a:br>
            <a:r>
              <a:rPr lang="lt-LT" sz="1800" b="1" i="1" dirty="0"/>
              <a:t> </a:t>
            </a:r>
            <a:r>
              <a:rPr lang="lt-LT" sz="1800" b="1" dirty="0"/>
              <a:t/>
            </a:r>
            <a:br>
              <a:rPr lang="lt-LT" sz="1800" b="1" dirty="0"/>
            </a:b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928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306778"/>
      </a:lt2>
      <a:accent1>
        <a:srgbClr val="59994F"/>
      </a:accent1>
      <a:accent2>
        <a:srgbClr val="7FA14B"/>
      </a:accent2>
      <a:accent3>
        <a:srgbClr val="FFFFFF"/>
      </a:accent3>
      <a:accent4>
        <a:srgbClr val="404040"/>
      </a:accent4>
      <a:accent5>
        <a:srgbClr val="B5CAB2"/>
      </a:accent5>
      <a:accent6>
        <a:srgbClr val="729143"/>
      </a:accent6>
      <a:hlink>
        <a:srgbClr val="8A8B7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69ADC2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306778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2181</Words>
  <Application>Microsoft Office PowerPoint</Application>
  <PresentationFormat>Demonstracija ekrane (4:3)</PresentationFormat>
  <Paragraphs>464</Paragraphs>
  <Slides>47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47</vt:i4>
      </vt:variant>
    </vt:vector>
  </HeadingPairs>
  <TitlesOfParts>
    <vt:vector size="55" baseType="lpstr">
      <vt:lpstr>Arial</vt:lpstr>
      <vt:lpstr>Calibri</vt:lpstr>
      <vt:lpstr>Garamond</vt:lpstr>
      <vt:lpstr>Microsoft Sans Serif</vt:lpstr>
      <vt:lpstr>Times New Roman</vt:lpstr>
      <vt:lpstr>Verdana</vt:lpstr>
      <vt:lpstr>Wingdings</vt:lpstr>
      <vt:lpstr>powerpoint-template</vt:lpstr>
      <vt:lpstr> LOPŠELIS- DARŽELIS “BERŽELIS”    </vt:lpstr>
      <vt:lpstr>Lopšelis-darželis „Berželis“</vt:lpstr>
      <vt:lpstr>Darbo pradžia</vt:lpstr>
      <vt:lpstr>Atidarymo akimirka</vt:lpstr>
      <vt:lpstr> </vt:lpstr>
      <vt:lpstr>Darbuotojai</vt:lpstr>
      <vt:lpstr>„PowerPoint“ pateiktis</vt:lpstr>
      <vt:lpstr>ĮSTAIGOS VEIKLOS MODELIS </vt:lpstr>
      <vt:lpstr>„PowerPoint“ pateiktis</vt:lpstr>
      <vt:lpstr>VERTYBĖS:</vt:lpstr>
      <vt:lpstr>LOPŠELIO – DARŽELIO “BERŽELIS” UGDYTINIŲ SKAIČIUS  2010 – 2014m.</vt:lpstr>
      <vt:lpstr>TĖVELIŲ PARAMA LOPŠELIUI – DARŽELIUI  “BERŽELIS” 2010 – 2014 m.</vt:lpstr>
      <vt:lpstr>LĖŠOS SKIRTOS KVALIFIKACIJOS TOBULINIMUI 2010 – 2014m. (SUMA)</vt:lpstr>
      <vt:lpstr>LĖŠOS SKIRTOS KVALIFIKACIJOS TOBULINIMUI 2010 – 2014m. (VIDURKIS)</vt:lpstr>
      <vt:lpstr>LAIKAS SKIRTAS KVALIFIKACIJOS TOBULINIMUI 2010 – 2014m. (VIDURKIS)</vt:lpstr>
      <vt:lpstr>ATESTUOTŲ PEDAGOGŲ SKAIČIUS 2011-2013m.</vt:lpstr>
      <vt:lpstr>ATESTUOTI DARBUOTOJAI  2011 - 2014m.</vt:lpstr>
      <vt:lpstr> VEIKLOS  PRINCIPAI </vt:lpstr>
      <vt:lpstr>    LOPŠELIO-DARŽELIO„BERŽELIS“VEIKLOS KRYPTYS   </vt:lpstr>
      <vt:lpstr>Siuvinėti moko auklėtoja metodininkė Irena Šmitaitė </vt:lpstr>
      <vt:lpstr>Ežiukas dygsneliais</vt:lpstr>
      <vt:lpstr>Vaikams smagu karpyti</vt:lpstr>
      <vt:lpstr>Karpinių parodėlė</vt:lpstr>
      <vt:lpstr>Teatrinius žaidimus organizuoja auklėtoja metodininkė Snieguolė Eckert</vt:lpstr>
      <vt:lpstr>Saugaus eismo mokomės su auklėtoja metodininke Dalia Kilinskiene</vt:lpstr>
      <vt:lpstr>Veltinuką smagu velti su auklėtoja metodininke Liucija Kuzmina</vt:lpstr>
      <vt:lpstr>Vaikučių suveltos pirštinytės</vt:lpstr>
      <vt:lpstr>Auklėtoja metodininkė Janina Čibotar ir močiutė Joana parodė, kaip vilną reikia verpti</vt:lpstr>
      <vt:lpstr>Smagu sportuoti kartu</vt:lpstr>
      <vt:lpstr>Žiemos teikiamos pramogos</vt:lpstr>
      <vt:lpstr>„Sudie, darželi. Aš jau mokinukas“</vt:lpstr>
      <vt:lpstr>LOPŠELIO-DARŽELIO „BERŽELIS“ METODINĖS  VEIKLOS  SISTEMA</vt:lpstr>
      <vt:lpstr>METODINĖS TARYBOS POSĖDŽIAI</vt:lpstr>
      <vt:lpstr> METODINIŲ GRUPIŲ VEIKLA 2016 m. </vt:lpstr>
      <vt:lpstr> Bendri   renginiai </vt:lpstr>
      <vt:lpstr>  LOPŠELIO-DARŽELIO „BERŽELIS“ PROJEKTINĖ VEIKLA 2014 METAIS </vt:lpstr>
      <vt:lpstr>  LOPŠELIO-DARŽELIO „BERŽELIS“ IKIMOKYKLINIO UGDYMO PROGRAMA. PRIEŠMOKYKLINIO UGDYMO PROGRAMA </vt:lpstr>
      <vt:lpstr> MŪSŲ  TRADICIJOS </vt:lpstr>
      <vt:lpstr>LOPŠELIO-DARŽELIO „BERŽELIS“  PLANAVIMO SISTEMA</vt:lpstr>
      <vt:lpstr>LOPŠELIO – DARŽELIO „BERŽELIS“ BENDRUOMENĖS ĮTRAUKIMAS Į VALDYMĄ</vt:lpstr>
      <vt:lpstr>„PowerPoint“ pateiktis</vt:lpstr>
      <vt:lpstr>LOPŠELIO – DARŽELIO „BERŽELIS“ PRIEŽIŪROS STRUKTŪRA</vt:lpstr>
      <vt:lpstr> ĮSTAIGOS METODINĖ VEIKLA LOPŠELIO – DARŽELIO „BERŽELIS“ BENDRADARBIAVIMO SISTEMA </vt:lpstr>
      <vt:lpstr>LOPŠELIO – DARŽELIO „BERŽELIS“ IKIMOKYKLNIO UGDYMO PROGRAMA „PO VAIKYSTĖS BERŽELIAIS“</vt:lpstr>
      <vt:lpstr> LOPŠELIO – DARŽELIO „BERŽELIS“ INFORMAVIMO, KOMUNIKAVIMO IR ŠVIETIMO SISTEMA</vt:lpstr>
      <vt:lpstr>  LOPŠELIO – DARŽELIO „BERŽELIS“ VAIKŲ PASIEKIMŲ IR PAŽANGOS VERTINIMO SISTEMA </vt:lpstr>
      <vt:lpstr>AČIŪ UŽ DĖMESĮ !</vt:lpstr>
    </vt:vector>
  </TitlesOfParts>
  <Company>Templates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LOPŠELIS DARŽELIS “BERŽELIS”</dc:title>
  <dc:creator>Indre</dc:creator>
  <cp:lastModifiedBy>Vartotojas</cp:lastModifiedBy>
  <cp:revision>75</cp:revision>
  <dcterms:created xsi:type="dcterms:W3CDTF">2015-02-05T20:23:11Z</dcterms:created>
  <dcterms:modified xsi:type="dcterms:W3CDTF">2018-10-24T10:54:31Z</dcterms:modified>
</cp:coreProperties>
</file>